
<file path=[Content_Types].xml><?xml version="1.0" encoding="utf-8"?>
<Types xmlns="http://schemas.openxmlformats.org/package/2006/content-types">
  <Default Extension="png" ContentType="image/png"/>
  <Default Extension="mpeg" ContentType="video/m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25.xml" ContentType="application/vnd.openxmlformats-officedocument.presentationml.notesSlide+xml"/>
  <Override PartName="/ppt/charts/chart6.xml" ContentType="application/vnd.openxmlformats-officedocument.drawingml.chart+xml"/>
  <Override PartName="/ppt/notesSlides/notesSlide26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27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305"/>
  </p:notesMasterIdLst>
  <p:handoutMasterIdLst>
    <p:handoutMasterId r:id="rId306"/>
  </p:handoutMasterIdLst>
  <p:sldIdLst>
    <p:sldId id="256" r:id="rId6"/>
    <p:sldId id="412" r:id="rId7"/>
    <p:sldId id="413" r:id="rId8"/>
    <p:sldId id="259" r:id="rId9"/>
    <p:sldId id="414" r:id="rId10"/>
    <p:sldId id="415" r:id="rId11"/>
    <p:sldId id="416" r:id="rId12"/>
    <p:sldId id="417" r:id="rId13"/>
    <p:sldId id="419" r:id="rId14"/>
    <p:sldId id="420" r:id="rId15"/>
    <p:sldId id="425" r:id="rId16"/>
    <p:sldId id="426" r:id="rId17"/>
    <p:sldId id="428" r:id="rId18"/>
    <p:sldId id="429" r:id="rId19"/>
    <p:sldId id="435" r:id="rId20"/>
    <p:sldId id="427" r:id="rId21"/>
    <p:sldId id="430" r:id="rId22"/>
    <p:sldId id="431" r:id="rId23"/>
    <p:sldId id="551" r:id="rId24"/>
    <p:sldId id="433" r:id="rId25"/>
    <p:sldId id="434" r:id="rId26"/>
    <p:sldId id="436" r:id="rId27"/>
    <p:sldId id="508" r:id="rId28"/>
    <p:sldId id="440" r:id="rId29"/>
    <p:sldId id="438" r:id="rId30"/>
    <p:sldId id="441" r:id="rId31"/>
    <p:sldId id="444" r:id="rId32"/>
    <p:sldId id="521" r:id="rId33"/>
    <p:sldId id="530" r:id="rId34"/>
    <p:sldId id="445" r:id="rId35"/>
    <p:sldId id="448" r:id="rId36"/>
    <p:sldId id="449" r:id="rId37"/>
    <p:sldId id="450" r:id="rId38"/>
    <p:sldId id="468" r:id="rId39"/>
    <p:sldId id="469" r:id="rId40"/>
    <p:sldId id="472" r:id="rId41"/>
    <p:sldId id="473" r:id="rId42"/>
    <p:sldId id="476" r:id="rId43"/>
    <p:sldId id="477" r:id="rId44"/>
    <p:sldId id="475" r:id="rId45"/>
    <p:sldId id="478" r:id="rId46"/>
    <p:sldId id="479" r:id="rId47"/>
    <p:sldId id="480" r:id="rId48"/>
    <p:sldId id="481" r:id="rId49"/>
    <p:sldId id="483" r:id="rId50"/>
    <p:sldId id="484" r:id="rId51"/>
    <p:sldId id="485" r:id="rId52"/>
    <p:sldId id="470" r:id="rId53"/>
    <p:sldId id="490" r:id="rId54"/>
    <p:sldId id="522" r:id="rId55"/>
    <p:sldId id="531" r:id="rId56"/>
    <p:sldId id="486" r:id="rId57"/>
    <p:sldId id="487" r:id="rId58"/>
    <p:sldId id="488" r:id="rId59"/>
    <p:sldId id="489" r:id="rId60"/>
    <p:sldId id="492" r:id="rId61"/>
    <p:sldId id="493" r:id="rId62"/>
    <p:sldId id="494" r:id="rId63"/>
    <p:sldId id="496" r:id="rId64"/>
    <p:sldId id="497" r:id="rId65"/>
    <p:sldId id="498" r:id="rId66"/>
    <p:sldId id="499" r:id="rId67"/>
    <p:sldId id="500" r:id="rId68"/>
    <p:sldId id="501" r:id="rId69"/>
    <p:sldId id="502" r:id="rId70"/>
    <p:sldId id="503" r:id="rId71"/>
    <p:sldId id="504" r:id="rId72"/>
    <p:sldId id="505" r:id="rId73"/>
    <p:sldId id="506" r:id="rId74"/>
    <p:sldId id="509" r:id="rId75"/>
    <p:sldId id="532" r:id="rId76"/>
    <p:sldId id="510" r:id="rId77"/>
    <p:sldId id="511" r:id="rId78"/>
    <p:sldId id="512" r:id="rId79"/>
    <p:sldId id="513" r:id="rId80"/>
    <p:sldId id="515" r:id="rId81"/>
    <p:sldId id="546" r:id="rId82"/>
    <p:sldId id="516" r:id="rId83"/>
    <p:sldId id="518" r:id="rId84"/>
    <p:sldId id="549" r:id="rId85"/>
    <p:sldId id="519" r:id="rId86"/>
    <p:sldId id="520" r:id="rId87"/>
    <p:sldId id="523" r:id="rId88"/>
    <p:sldId id="524" r:id="rId89"/>
    <p:sldId id="526" r:id="rId90"/>
    <p:sldId id="525" r:id="rId91"/>
    <p:sldId id="527" r:id="rId92"/>
    <p:sldId id="529" r:id="rId93"/>
    <p:sldId id="528" r:id="rId94"/>
    <p:sldId id="533" r:id="rId95"/>
    <p:sldId id="534" r:id="rId96"/>
    <p:sldId id="537" r:id="rId97"/>
    <p:sldId id="536" r:id="rId98"/>
    <p:sldId id="538" r:id="rId99"/>
    <p:sldId id="539" r:id="rId100"/>
    <p:sldId id="540" r:id="rId101"/>
    <p:sldId id="564" r:id="rId102"/>
    <p:sldId id="541" r:id="rId103"/>
    <p:sldId id="542" r:id="rId104"/>
    <p:sldId id="543" r:id="rId105"/>
    <p:sldId id="544" r:id="rId106"/>
    <p:sldId id="545" r:id="rId107"/>
    <p:sldId id="552" r:id="rId108"/>
    <p:sldId id="550" r:id="rId109"/>
    <p:sldId id="553" r:id="rId110"/>
    <p:sldId id="554" r:id="rId111"/>
    <p:sldId id="557" r:id="rId112"/>
    <p:sldId id="558" r:id="rId113"/>
    <p:sldId id="559" r:id="rId114"/>
    <p:sldId id="560" r:id="rId115"/>
    <p:sldId id="555" r:id="rId116"/>
    <p:sldId id="561" r:id="rId117"/>
    <p:sldId id="571" r:id="rId118"/>
    <p:sldId id="562" r:id="rId119"/>
    <p:sldId id="566" r:id="rId120"/>
    <p:sldId id="563" r:id="rId121"/>
    <p:sldId id="567" r:id="rId122"/>
    <p:sldId id="594" r:id="rId123"/>
    <p:sldId id="565" r:id="rId124"/>
    <p:sldId id="568" r:id="rId125"/>
    <p:sldId id="569" r:id="rId126"/>
    <p:sldId id="570" r:id="rId127"/>
    <p:sldId id="572" r:id="rId128"/>
    <p:sldId id="573" r:id="rId129"/>
    <p:sldId id="574" r:id="rId130"/>
    <p:sldId id="575" r:id="rId131"/>
    <p:sldId id="576" r:id="rId132"/>
    <p:sldId id="577" r:id="rId133"/>
    <p:sldId id="578" r:id="rId134"/>
    <p:sldId id="579" r:id="rId135"/>
    <p:sldId id="580" r:id="rId136"/>
    <p:sldId id="581" r:id="rId137"/>
    <p:sldId id="582" r:id="rId138"/>
    <p:sldId id="635" r:id="rId139"/>
    <p:sldId id="583" r:id="rId140"/>
    <p:sldId id="584" r:id="rId141"/>
    <p:sldId id="585" r:id="rId142"/>
    <p:sldId id="586" r:id="rId143"/>
    <p:sldId id="587" r:id="rId144"/>
    <p:sldId id="588" r:id="rId145"/>
    <p:sldId id="589" r:id="rId146"/>
    <p:sldId id="590" r:id="rId147"/>
    <p:sldId id="591" r:id="rId148"/>
    <p:sldId id="592" r:id="rId149"/>
    <p:sldId id="593" r:id="rId150"/>
    <p:sldId id="596" r:id="rId151"/>
    <p:sldId id="595" r:id="rId152"/>
    <p:sldId id="597" r:id="rId153"/>
    <p:sldId id="598" r:id="rId154"/>
    <p:sldId id="599" r:id="rId155"/>
    <p:sldId id="600" r:id="rId156"/>
    <p:sldId id="601" r:id="rId157"/>
    <p:sldId id="602" r:id="rId158"/>
    <p:sldId id="603" r:id="rId159"/>
    <p:sldId id="604" r:id="rId160"/>
    <p:sldId id="605" r:id="rId161"/>
    <p:sldId id="606" r:id="rId162"/>
    <p:sldId id="630" r:id="rId163"/>
    <p:sldId id="631" r:id="rId164"/>
    <p:sldId id="636" r:id="rId165"/>
    <p:sldId id="625" r:id="rId166"/>
    <p:sldId id="627" r:id="rId167"/>
    <p:sldId id="632" r:id="rId168"/>
    <p:sldId id="633" r:id="rId169"/>
    <p:sldId id="634" r:id="rId170"/>
    <p:sldId id="637" r:id="rId171"/>
    <p:sldId id="638" r:id="rId172"/>
    <p:sldId id="639" r:id="rId173"/>
    <p:sldId id="640" r:id="rId174"/>
    <p:sldId id="641" r:id="rId175"/>
    <p:sldId id="628" r:id="rId176"/>
    <p:sldId id="629" r:id="rId177"/>
    <p:sldId id="645" r:id="rId178"/>
    <p:sldId id="642" r:id="rId179"/>
    <p:sldId id="644" r:id="rId180"/>
    <p:sldId id="643" r:id="rId181"/>
    <p:sldId id="646" r:id="rId182"/>
    <p:sldId id="647" r:id="rId183"/>
    <p:sldId id="648" r:id="rId184"/>
    <p:sldId id="649" r:id="rId185"/>
    <p:sldId id="650" r:id="rId186"/>
    <p:sldId id="656" r:id="rId187"/>
    <p:sldId id="654" r:id="rId188"/>
    <p:sldId id="655" r:id="rId189"/>
    <p:sldId id="657" r:id="rId190"/>
    <p:sldId id="658" r:id="rId191"/>
    <p:sldId id="659" r:id="rId192"/>
    <p:sldId id="660" r:id="rId193"/>
    <p:sldId id="661" r:id="rId194"/>
    <p:sldId id="662" r:id="rId195"/>
    <p:sldId id="663" r:id="rId196"/>
    <p:sldId id="664" r:id="rId197"/>
    <p:sldId id="666" r:id="rId198"/>
    <p:sldId id="667" r:id="rId199"/>
    <p:sldId id="668" r:id="rId200"/>
    <p:sldId id="669" r:id="rId201"/>
    <p:sldId id="670" r:id="rId202"/>
    <p:sldId id="671" r:id="rId203"/>
    <p:sldId id="672" r:id="rId204"/>
    <p:sldId id="673" r:id="rId205"/>
    <p:sldId id="674" r:id="rId206"/>
    <p:sldId id="675" r:id="rId207"/>
    <p:sldId id="676" r:id="rId208"/>
    <p:sldId id="677" r:id="rId209"/>
    <p:sldId id="678" r:id="rId210"/>
    <p:sldId id="679" r:id="rId211"/>
    <p:sldId id="680" r:id="rId212"/>
    <p:sldId id="681" r:id="rId213"/>
    <p:sldId id="682" r:id="rId214"/>
    <p:sldId id="421" r:id="rId215"/>
    <p:sldId id="422" r:id="rId216"/>
    <p:sldId id="423" r:id="rId217"/>
    <p:sldId id="424" r:id="rId218"/>
    <p:sldId id="471" r:id="rId219"/>
    <p:sldId id="432" r:id="rId220"/>
    <p:sldId id="263" r:id="rId221"/>
    <p:sldId id="264" r:id="rId222"/>
    <p:sldId id="267" r:id="rId223"/>
    <p:sldId id="297" r:id="rId224"/>
    <p:sldId id="390" r:id="rId225"/>
    <p:sldId id="387" r:id="rId226"/>
    <p:sldId id="391" r:id="rId227"/>
    <p:sldId id="392" r:id="rId228"/>
    <p:sldId id="393" r:id="rId229"/>
    <p:sldId id="272" r:id="rId230"/>
    <p:sldId id="266" r:id="rId231"/>
    <p:sldId id="341" r:id="rId232"/>
    <p:sldId id="344" r:id="rId233"/>
    <p:sldId id="345" r:id="rId234"/>
    <p:sldId id="343" r:id="rId235"/>
    <p:sldId id="347" r:id="rId236"/>
    <p:sldId id="348" r:id="rId237"/>
    <p:sldId id="349" r:id="rId238"/>
    <p:sldId id="350" r:id="rId239"/>
    <p:sldId id="310" r:id="rId240"/>
    <p:sldId id="311" r:id="rId241"/>
    <p:sldId id="312" r:id="rId242"/>
    <p:sldId id="313" r:id="rId243"/>
    <p:sldId id="268" r:id="rId244"/>
    <p:sldId id="299" r:id="rId245"/>
    <p:sldId id="399" r:id="rId246"/>
    <p:sldId id="269" r:id="rId247"/>
    <p:sldId id="273" r:id="rId248"/>
    <p:sldId id="316" r:id="rId249"/>
    <p:sldId id="315" r:id="rId250"/>
    <p:sldId id="318" r:id="rId251"/>
    <p:sldId id="317" r:id="rId252"/>
    <p:sldId id="314" r:id="rId253"/>
    <p:sldId id="276" r:id="rId254"/>
    <p:sldId id="274" r:id="rId255"/>
    <p:sldId id="275" r:id="rId256"/>
    <p:sldId id="319" r:id="rId257"/>
    <p:sldId id="277" r:id="rId258"/>
    <p:sldId id="270" r:id="rId259"/>
    <p:sldId id="265" r:id="rId260"/>
    <p:sldId id="280" r:id="rId261"/>
    <p:sldId id="279" r:id="rId262"/>
    <p:sldId id="281" r:id="rId263"/>
    <p:sldId id="283" r:id="rId264"/>
    <p:sldId id="284" r:id="rId265"/>
    <p:sldId id="285" r:id="rId266"/>
    <p:sldId id="291" r:id="rId267"/>
    <p:sldId id="292" r:id="rId268"/>
    <p:sldId id="405" r:id="rId269"/>
    <p:sldId id="286" r:id="rId270"/>
    <p:sldId id="289" r:id="rId271"/>
    <p:sldId id="290" r:id="rId272"/>
    <p:sldId id="287" r:id="rId273"/>
    <p:sldId id="288" r:id="rId274"/>
    <p:sldId id="282" r:id="rId275"/>
    <p:sldId id="351" r:id="rId276"/>
    <p:sldId id="353" r:id="rId277"/>
    <p:sldId id="354" r:id="rId278"/>
    <p:sldId id="355" r:id="rId279"/>
    <p:sldId id="356" r:id="rId280"/>
    <p:sldId id="357" r:id="rId281"/>
    <p:sldId id="362" r:id="rId282"/>
    <p:sldId id="358" r:id="rId283"/>
    <p:sldId id="359" r:id="rId284"/>
    <p:sldId id="364" r:id="rId285"/>
    <p:sldId id="360" r:id="rId286"/>
    <p:sldId id="363" r:id="rId287"/>
    <p:sldId id="365" r:id="rId288"/>
    <p:sldId id="366" r:id="rId289"/>
    <p:sldId id="406" r:id="rId290"/>
    <p:sldId id="369" r:id="rId291"/>
    <p:sldId id="368" r:id="rId292"/>
    <p:sldId id="370" r:id="rId293"/>
    <p:sldId id="373" r:id="rId294"/>
    <p:sldId id="374" r:id="rId295"/>
    <p:sldId id="375" r:id="rId296"/>
    <p:sldId id="377" r:id="rId297"/>
    <p:sldId id="376" r:id="rId298"/>
    <p:sldId id="352" r:id="rId299"/>
    <p:sldId id="382" r:id="rId300"/>
    <p:sldId id="328" r:id="rId301"/>
    <p:sldId id="409" r:id="rId302"/>
    <p:sldId id="410" r:id="rId303"/>
    <p:sldId id="411" r:id="rId304"/>
  </p:sldIdLst>
  <p:sldSz cx="12192000" cy="6858000"/>
  <p:notesSz cx="6858000" cy="9144000"/>
  <p:embeddedFontLst>
    <p:embeddedFont>
      <p:font typeface="游ゴシック" panose="020B0400000000000000" pitchFamily="50" charset="-128"/>
      <p:regular r:id="rId307"/>
      <p:bold r:id="rId308"/>
    </p:embeddedFont>
    <p:embeddedFont>
      <p:font typeface="Roboto Condensed" panose="02000000000000000000" pitchFamily="2" charset="0"/>
      <p:regular r:id="rId309"/>
    </p:embeddedFont>
    <p:embeddedFont>
      <p:font typeface="Segoe UI Black" panose="020B0A02040204020203" pitchFamily="34" charset="0"/>
      <p:bold r:id="rId310"/>
      <p:boldItalic r:id="rId311"/>
    </p:embeddedFont>
    <p:embeddedFont>
      <p:font typeface="Segoe UI Light" panose="020B0502040204020203" pitchFamily="34" charset="0"/>
      <p:regular r:id="rId312"/>
      <p:italic r:id="rId313"/>
    </p:embeddedFont>
    <p:embeddedFont>
      <p:font typeface="Segoe UI" panose="020B0502040204020203" pitchFamily="34" charset="0"/>
      <p:regular r:id="rId314"/>
      <p:bold r:id="rId315"/>
      <p:italic r:id="rId316"/>
      <p:boldItalic r:id="rId317"/>
    </p:embeddedFont>
    <p:embeddedFont>
      <p:font typeface="Roboto Slab" pitchFamily="2" charset="0"/>
      <p:regular r:id="rId318"/>
      <p:bold r:id="rId319"/>
    </p:embeddedFont>
    <p:embeddedFont>
      <p:font typeface="Calibri" panose="020F0502020204030204" pitchFamily="34" charset="0"/>
      <p:regular r:id="rId320"/>
      <p:bold r:id="rId321"/>
      <p:italic r:id="rId322"/>
      <p:boldItalic r:id="rId323"/>
    </p:embeddedFont>
    <p:embeddedFont>
      <p:font typeface="Roboto" pitchFamily="2" charset="0"/>
      <p:regular r:id="rId324"/>
      <p:italic r:id="rId325"/>
    </p:embeddedFont>
  </p:embeddedFontLst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2"/>
            <p14:sldId id="413"/>
            <p14:sldId id="259"/>
            <p14:sldId id="414"/>
            <p14:sldId id="415"/>
            <p14:sldId id="416"/>
            <p14:sldId id="417"/>
            <p14:sldId id="419"/>
            <p14:sldId id="420"/>
            <p14:sldId id="425"/>
            <p14:sldId id="426"/>
            <p14:sldId id="428"/>
            <p14:sldId id="429"/>
            <p14:sldId id="435"/>
            <p14:sldId id="427"/>
            <p14:sldId id="430"/>
            <p14:sldId id="431"/>
            <p14:sldId id="551"/>
            <p14:sldId id="433"/>
            <p14:sldId id="434"/>
            <p14:sldId id="436"/>
            <p14:sldId id="508"/>
            <p14:sldId id="440"/>
            <p14:sldId id="438"/>
            <p14:sldId id="441"/>
            <p14:sldId id="444"/>
            <p14:sldId id="521"/>
            <p14:sldId id="530"/>
          </p14:sldIdLst>
        </p14:section>
        <p14:section name="2. Hello world in Unity" id="{7E8C8D21-965D-4692-80AA-F0958AE456AD}">
          <p14:sldIdLst>
            <p14:sldId id="445"/>
            <p14:sldId id="448"/>
            <p14:sldId id="449"/>
            <p14:sldId id="450"/>
            <p14:sldId id="468"/>
            <p14:sldId id="469"/>
            <p14:sldId id="472"/>
            <p14:sldId id="473"/>
            <p14:sldId id="476"/>
            <p14:sldId id="477"/>
            <p14:sldId id="475"/>
            <p14:sldId id="478"/>
            <p14:sldId id="479"/>
            <p14:sldId id="480"/>
            <p14:sldId id="481"/>
            <p14:sldId id="483"/>
            <p14:sldId id="484"/>
            <p14:sldId id="485"/>
            <p14:sldId id="470"/>
            <p14:sldId id="490"/>
            <p14:sldId id="522"/>
            <p14:sldId id="531"/>
          </p14:sldIdLst>
        </p14:section>
        <p14:section name="3. Basic programming" id="{85468C32-AFDC-4F06-BA77-04063AD17190}">
          <p14:sldIdLst>
            <p14:sldId id="486"/>
            <p14:sldId id="487"/>
            <p14:sldId id="488"/>
            <p14:sldId id="489"/>
            <p14:sldId id="492"/>
            <p14:sldId id="493"/>
            <p14:sldId id="494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9"/>
            <p14:sldId id="532"/>
          </p14:sldIdLst>
        </p14:section>
        <p14:section name="4. Object oriented programming" id="{E1021375-EAF6-4E19-85B9-5F94F1212C68}">
          <p14:sldIdLst>
            <p14:sldId id="510"/>
            <p14:sldId id="511"/>
            <p14:sldId id="512"/>
            <p14:sldId id="513"/>
            <p14:sldId id="515"/>
            <p14:sldId id="546"/>
            <p14:sldId id="516"/>
            <p14:sldId id="518"/>
            <p14:sldId id="549"/>
            <p14:sldId id="519"/>
            <p14:sldId id="520"/>
            <p14:sldId id="523"/>
            <p14:sldId id="524"/>
            <p14:sldId id="526"/>
            <p14:sldId id="525"/>
            <p14:sldId id="527"/>
            <p14:sldId id="529"/>
            <p14:sldId id="528"/>
            <p14:sldId id="533"/>
            <p14:sldId id="534"/>
            <p14:sldId id="537"/>
            <p14:sldId id="536"/>
            <p14:sldId id="538"/>
            <p14:sldId id="539"/>
            <p14:sldId id="540"/>
            <p14:sldId id="564"/>
          </p14:sldIdLst>
        </p14:section>
        <p14:section name="5. Interface programming" id="{DB047B24-FAF9-4075-A0AB-5F5EF1D8CFE1}">
          <p14:sldIdLst>
            <p14:sldId id="541"/>
            <p14:sldId id="542"/>
            <p14:sldId id="543"/>
            <p14:sldId id="544"/>
            <p14:sldId id="545"/>
            <p14:sldId id="552"/>
            <p14:sldId id="550"/>
            <p14:sldId id="553"/>
            <p14:sldId id="554"/>
            <p14:sldId id="557"/>
            <p14:sldId id="558"/>
            <p14:sldId id="559"/>
            <p14:sldId id="560"/>
            <p14:sldId id="555"/>
            <p14:sldId id="561"/>
            <p14:sldId id="571"/>
            <p14:sldId id="562"/>
            <p14:sldId id="566"/>
            <p14:sldId id="563"/>
            <p14:sldId id="567"/>
            <p14:sldId id="594"/>
            <p14:sldId id="565"/>
            <p14:sldId id="568"/>
            <p14:sldId id="569"/>
            <p14:sldId id="570"/>
            <p14:sldId id="572"/>
            <p14:sldId id="573"/>
            <p14:sldId id="574"/>
          </p14:sldIdLst>
        </p14:section>
        <p14:section name="6. Programming Desgin 1" id="{2DDB2E21-4CB9-49F5-B70F-033446C1C857}">
          <p14:sldIdLst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635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6"/>
            <p14:sldId id="595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7. Programming Desgin 2" id="{5D4EB106-CE47-4C09-96E6-DEB80E42A1D4}">
          <p14:sldIdLst>
            <p14:sldId id="603"/>
            <p14:sldId id="604"/>
            <p14:sldId id="605"/>
            <p14:sldId id="606"/>
            <p14:sldId id="630"/>
            <p14:sldId id="631"/>
            <p14:sldId id="636"/>
            <p14:sldId id="625"/>
            <p14:sldId id="627"/>
            <p14:sldId id="632"/>
            <p14:sldId id="633"/>
            <p14:sldId id="634"/>
            <p14:sldId id="637"/>
            <p14:sldId id="638"/>
            <p14:sldId id="639"/>
            <p14:sldId id="640"/>
            <p14:sldId id="641"/>
            <p14:sldId id="628"/>
            <p14:sldId id="629"/>
            <p14:sldId id="645"/>
            <p14:sldId id="642"/>
            <p14:sldId id="644"/>
            <p14:sldId id="643"/>
          </p14:sldIdLst>
        </p14:section>
        <p14:section name="8. Improvement and testing 1" id="{DB24F6DF-4624-4A3B-B43D-4A5E5E95D0C6}">
          <p14:sldIdLst>
            <p14:sldId id="646"/>
            <p14:sldId id="647"/>
            <p14:sldId id="648"/>
            <p14:sldId id="649"/>
            <p14:sldId id="650"/>
            <p14:sldId id="656"/>
            <p14:sldId id="654"/>
            <p14:sldId id="655"/>
            <p14:sldId id="657"/>
            <p14:sldId id="658"/>
            <p14:sldId id="659"/>
            <p14:sldId id="660"/>
            <p14:sldId id="661"/>
            <p14:sldId id="662"/>
            <p14:sldId id="663"/>
            <p14:sldId id="664"/>
            <p14:sldId id="666"/>
            <p14:sldId id="667"/>
          </p14:sldIdLst>
        </p14:section>
        <p14:section name="9. Improvement and testing 2" id="{1BC3F207-2A08-440E-8F10-4FC783CAF512}">
          <p14:sldIdLst>
            <p14:sldId id="668"/>
            <p14:sldId id="669"/>
            <p14:sldId id="670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</p14:sldIdLst>
        </p14:section>
        <p14:section name="10. Summary" id="{A3F05C52-C73C-4B46-B2CD-369D974DE74B}">
          <p14:sldIdLst>
            <p14:sldId id="679"/>
            <p14:sldId id="680"/>
            <p14:sldId id="681"/>
            <p14:sldId id="682"/>
          </p14:sldIdLst>
        </p14:section>
        <p14:section name="Our Mission" id="{B017972F-CC19-4BF6-8C4E-875E2543D5CC}">
          <p14:sldIdLst>
            <p14:sldId id="421"/>
            <p14:sldId id="422"/>
            <p14:sldId id="423"/>
            <p14:sldId id="424"/>
            <p14:sldId id="471"/>
            <p14:sldId id="432"/>
            <p14:sldId id="263"/>
            <p14:sldId id="264"/>
            <p14:sldId id="267"/>
            <p14:sldId id="297"/>
            <p14:sldId id="390"/>
            <p14:sldId id="387"/>
            <p14:sldId id="391"/>
            <p14:sldId id="392"/>
            <p14:sldId id="393"/>
          </p14:sldIdLst>
        </p14:section>
        <p14:section name="Devices Slides" id="{2ED28654-31C7-4243-8379-B0CE2C3F2106}">
          <p14:sldIdLst>
            <p14:sldId id="272"/>
            <p14:sldId id="266"/>
            <p14:sldId id="341"/>
            <p14:sldId id="344"/>
            <p14:sldId id="345"/>
            <p14:sldId id="343"/>
            <p14:sldId id="347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68"/>
            <p14:sldId id="299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292"/>
            <p14:sldId id="405"/>
            <p14:sldId id="286"/>
            <p14:sldId id="289"/>
            <p14:sldId id="290"/>
            <p14:sldId id="287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9"/>
            <p14:sldId id="368"/>
            <p14:sldId id="370"/>
            <p14:sldId id="373"/>
            <p14:sldId id="374"/>
            <p14:sldId id="375"/>
            <p14:sldId id="377"/>
            <p14:sldId id="376"/>
          </p14:sldIdLst>
        </p14:section>
        <p14:section name="Pricing Tables" id="{A4A0B7EB-391E-472D-86AE-1EA1875BAD02}">
          <p14:sldIdLst/>
        </p14:section>
        <p14:section name="Social Media" id="{A88A6192-9C54-42A7-92ED-163B4AA66A8A}">
          <p14:sldIdLst>
            <p14:sldId id="352"/>
            <p14:sldId id="382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FBC789"/>
    <a:srgbClr val="292929"/>
    <a:srgbClr val="F8A43D"/>
    <a:srgbClr val="D61D58"/>
    <a:srgbClr val="E2E425"/>
    <a:srgbClr val="099543"/>
    <a:srgbClr val="7030A0"/>
    <a:srgbClr val="AF0B84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17" autoAdjust="0"/>
    <p:restoredTop sz="80137" autoAdjust="0"/>
  </p:normalViewPr>
  <p:slideViewPr>
    <p:cSldViewPr snapToGrid="0" showGuides="1">
      <p:cViewPr varScale="1">
        <p:scale>
          <a:sx n="141" d="100"/>
          <a:sy n="141" d="100"/>
        </p:scale>
        <p:origin x="-333" y="-48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261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9" d="100"/>
          <a:sy n="89" d="100"/>
        </p:scale>
        <p:origin x="-2664" y="-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99" Type="http://schemas.openxmlformats.org/officeDocument/2006/relationships/slide" Target="slides/slide294.xml"/><Relationship Id="rId303" Type="http://schemas.openxmlformats.org/officeDocument/2006/relationships/slide" Target="slides/slide298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59" Type="http://schemas.openxmlformats.org/officeDocument/2006/relationships/slide" Target="slides/slide154.xml"/><Relationship Id="rId324" Type="http://schemas.openxmlformats.org/officeDocument/2006/relationships/font" Target="fonts/font18.fntdata"/><Relationship Id="rId170" Type="http://schemas.openxmlformats.org/officeDocument/2006/relationships/slide" Target="slides/slide165.xml"/><Relationship Id="rId191" Type="http://schemas.openxmlformats.org/officeDocument/2006/relationships/slide" Target="slides/slide186.xml"/><Relationship Id="rId205" Type="http://schemas.openxmlformats.org/officeDocument/2006/relationships/slide" Target="slides/slide200.xml"/><Relationship Id="rId226" Type="http://schemas.openxmlformats.org/officeDocument/2006/relationships/slide" Target="slides/slide221.xml"/><Relationship Id="rId247" Type="http://schemas.openxmlformats.org/officeDocument/2006/relationships/slide" Target="slides/slide242.xml"/><Relationship Id="rId107" Type="http://schemas.openxmlformats.org/officeDocument/2006/relationships/slide" Target="slides/slide102.xml"/><Relationship Id="rId268" Type="http://schemas.openxmlformats.org/officeDocument/2006/relationships/slide" Target="slides/slide263.xml"/><Relationship Id="rId289" Type="http://schemas.openxmlformats.org/officeDocument/2006/relationships/slide" Target="slides/slide284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149" Type="http://schemas.openxmlformats.org/officeDocument/2006/relationships/slide" Target="slides/slide144.xml"/><Relationship Id="rId314" Type="http://schemas.openxmlformats.org/officeDocument/2006/relationships/font" Target="fonts/font8.fntdata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81" Type="http://schemas.openxmlformats.org/officeDocument/2006/relationships/slide" Target="slides/slide176.xml"/><Relationship Id="rId216" Type="http://schemas.openxmlformats.org/officeDocument/2006/relationships/slide" Target="slides/slide211.xml"/><Relationship Id="rId237" Type="http://schemas.openxmlformats.org/officeDocument/2006/relationships/slide" Target="slides/slide232.xml"/><Relationship Id="rId258" Type="http://schemas.openxmlformats.org/officeDocument/2006/relationships/slide" Target="slides/slide253.xml"/><Relationship Id="rId279" Type="http://schemas.openxmlformats.org/officeDocument/2006/relationships/slide" Target="slides/slide274.xml"/><Relationship Id="rId22" Type="http://schemas.openxmlformats.org/officeDocument/2006/relationships/slide" Target="slides/slide17.xml"/><Relationship Id="rId43" Type="http://schemas.openxmlformats.org/officeDocument/2006/relationships/slide" Target="slides/slide38.xml"/><Relationship Id="rId64" Type="http://schemas.openxmlformats.org/officeDocument/2006/relationships/slide" Target="slides/slide59.xml"/><Relationship Id="rId118" Type="http://schemas.openxmlformats.org/officeDocument/2006/relationships/slide" Target="slides/slide113.xml"/><Relationship Id="rId139" Type="http://schemas.openxmlformats.org/officeDocument/2006/relationships/slide" Target="slides/slide134.xml"/><Relationship Id="rId290" Type="http://schemas.openxmlformats.org/officeDocument/2006/relationships/slide" Target="slides/slide285.xml"/><Relationship Id="rId304" Type="http://schemas.openxmlformats.org/officeDocument/2006/relationships/slide" Target="slides/slide299.xml"/><Relationship Id="rId325" Type="http://schemas.openxmlformats.org/officeDocument/2006/relationships/font" Target="fonts/font19.fntdata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71" Type="http://schemas.openxmlformats.org/officeDocument/2006/relationships/slide" Target="slides/slide166.xml"/><Relationship Id="rId192" Type="http://schemas.openxmlformats.org/officeDocument/2006/relationships/slide" Target="slides/slide187.xml"/><Relationship Id="rId206" Type="http://schemas.openxmlformats.org/officeDocument/2006/relationships/slide" Target="slides/slide201.xml"/><Relationship Id="rId227" Type="http://schemas.openxmlformats.org/officeDocument/2006/relationships/slide" Target="slides/slide222.xml"/><Relationship Id="rId248" Type="http://schemas.openxmlformats.org/officeDocument/2006/relationships/slide" Target="slides/slide243.xml"/><Relationship Id="rId269" Type="http://schemas.openxmlformats.org/officeDocument/2006/relationships/slide" Target="slides/slide264.xml"/><Relationship Id="rId12" Type="http://schemas.openxmlformats.org/officeDocument/2006/relationships/slide" Target="slides/slide7.xml"/><Relationship Id="rId33" Type="http://schemas.openxmlformats.org/officeDocument/2006/relationships/slide" Target="slides/slide28.xml"/><Relationship Id="rId108" Type="http://schemas.openxmlformats.org/officeDocument/2006/relationships/slide" Target="slides/slide103.xml"/><Relationship Id="rId129" Type="http://schemas.openxmlformats.org/officeDocument/2006/relationships/slide" Target="slides/slide124.xml"/><Relationship Id="rId280" Type="http://schemas.openxmlformats.org/officeDocument/2006/relationships/slide" Target="slides/slide275.xml"/><Relationship Id="rId315" Type="http://schemas.openxmlformats.org/officeDocument/2006/relationships/font" Target="fonts/font9.fntdata"/><Relationship Id="rId54" Type="http://schemas.openxmlformats.org/officeDocument/2006/relationships/slide" Target="slides/slide49.xml"/><Relationship Id="rId75" Type="http://schemas.openxmlformats.org/officeDocument/2006/relationships/slide" Target="slides/slide70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61" Type="http://schemas.openxmlformats.org/officeDocument/2006/relationships/slide" Target="slides/slide156.xml"/><Relationship Id="rId182" Type="http://schemas.openxmlformats.org/officeDocument/2006/relationships/slide" Target="slides/slide177.xml"/><Relationship Id="rId217" Type="http://schemas.openxmlformats.org/officeDocument/2006/relationships/slide" Target="slides/slide212.xml"/><Relationship Id="rId6" Type="http://schemas.openxmlformats.org/officeDocument/2006/relationships/slide" Target="slides/slide1.xml"/><Relationship Id="rId238" Type="http://schemas.openxmlformats.org/officeDocument/2006/relationships/slide" Target="slides/slide233.xml"/><Relationship Id="rId259" Type="http://schemas.openxmlformats.org/officeDocument/2006/relationships/slide" Target="slides/slide254.xml"/><Relationship Id="rId23" Type="http://schemas.openxmlformats.org/officeDocument/2006/relationships/slide" Target="slides/slide18.xml"/><Relationship Id="rId119" Type="http://schemas.openxmlformats.org/officeDocument/2006/relationships/slide" Target="slides/slide114.xml"/><Relationship Id="rId270" Type="http://schemas.openxmlformats.org/officeDocument/2006/relationships/slide" Target="slides/slide265.xml"/><Relationship Id="rId291" Type="http://schemas.openxmlformats.org/officeDocument/2006/relationships/slide" Target="slides/slide286.xml"/><Relationship Id="rId305" Type="http://schemas.openxmlformats.org/officeDocument/2006/relationships/notesMaster" Target="notesMasters/notesMaster1.xml"/><Relationship Id="rId326" Type="http://schemas.openxmlformats.org/officeDocument/2006/relationships/presProps" Target="presProps.xml"/><Relationship Id="rId44" Type="http://schemas.openxmlformats.org/officeDocument/2006/relationships/slide" Target="slides/slide39.xml"/><Relationship Id="rId65" Type="http://schemas.openxmlformats.org/officeDocument/2006/relationships/slide" Target="slides/slide60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51" Type="http://schemas.openxmlformats.org/officeDocument/2006/relationships/slide" Target="slides/slide146.xml"/><Relationship Id="rId172" Type="http://schemas.openxmlformats.org/officeDocument/2006/relationships/slide" Target="slides/slide167.xml"/><Relationship Id="rId193" Type="http://schemas.openxmlformats.org/officeDocument/2006/relationships/slide" Target="slides/slide188.xml"/><Relationship Id="rId207" Type="http://schemas.openxmlformats.org/officeDocument/2006/relationships/slide" Target="slides/slide202.xml"/><Relationship Id="rId228" Type="http://schemas.openxmlformats.org/officeDocument/2006/relationships/slide" Target="slides/slide223.xml"/><Relationship Id="rId249" Type="http://schemas.openxmlformats.org/officeDocument/2006/relationships/slide" Target="slides/slide244.xml"/><Relationship Id="rId13" Type="http://schemas.openxmlformats.org/officeDocument/2006/relationships/slide" Target="slides/slide8.xml"/><Relationship Id="rId109" Type="http://schemas.openxmlformats.org/officeDocument/2006/relationships/slide" Target="slides/slide104.xml"/><Relationship Id="rId260" Type="http://schemas.openxmlformats.org/officeDocument/2006/relationships/slide" Target="slides/slide255.xml"/><Relationship Id="rId281" Type="http://schemas.openxmlformats.org/officeDocument/2006/relationships/slide" Target="slides/slide276.xml"/><Relationship Id="rId316" Type="http://schemas.openxmlformats.org/officeDocument/2006/relationships/font" Target="fonts/font10.fntdata"/><Relationship Id="rId34" Type="http://schemas.openxmlformats.org/officeDocument/2006/relationships/slide" Target="slides/slide29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20" Type="http://schemas.openxmlformats.org/officeDocument/2006/relationships/slide" Target="slides/slide115.xml"/><Relationship Id="rId141" Type="http://schemas.openxmlformats.org/officeDocument/2006/relationships/slide" Target="slides/slide136.xml"/><Relationship Id="rId7" Type="http://schemas.openxmlformats.org/officeDocument/2006/relationships/slide" Target="slides/slide2.xml"/><Relationship Id="rId162" Type="http://schemas.openxmlformats.org/officeDocument/2006/relationships/slide" Target="slides/slide157.xml"/><Relationship Id="rId183" Type="http://schemas.openxmlformats.org/officeDocument/2006/relationships/slide" Target="slides/slide178.xml"/><Relationship Id="rId218" Type="http://schemas.openxmlformats.org/officeDocument/2006/relationships/slide" Target="slides/slide213.xml"/><Relationship Id="rId239" Type="http://schemas.openxmlformats.org/officeDocument/2006/relationships/slide" Target="slides/slide234.xml"/><Relationship Id="rId250" Type="http://schemas.openxmlformats.org/officeDocument/2006/relationships/slide" Target="slides/slide245.xml"/><Relationship Id="rId271" Type="http://schemas.openxmlformats.org/officeDocument/2006/relationships/slide" Target="slides/slide266.xml"/><Relationship Id="rId292" Type="http://schemas.openxmlformats.org/officeDocument/2006/relationships/slide" Target="slides/slide287.xml"/><Relationship Id="rId306" Type="http://schemas.openxmlformats.org/officeDocument/2006/relationships/handoutMaster" Target="handoutMasters/handoutMaster1.xml"/><Relationship Id="rId24" Type="http://schemas.openxmlformats.org/officeDocument/2006/relationships/slide" Target="slides/slide19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31" Type="http://schemas.openxmlformats.org/officeDocument/2006/relationships/slide" Target="slides/slide126.xml"/><Relationship Id="rId327" Type="http://schemas.openxmlformats.org/officeDocument/2006/relationships/viewProps" Target="viewProps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4" Type="http://schemas.openxmlformats.org/officeDocument/2006/relationships/slide" Target="slides/slide189.xml"/><Relationship Id="rId208" Type="http://schemas.openxmlformats.org/officeDocument/2006/relationships/slide" Target="slides/slide203.xml"/><Relationship Id="rId229" Type="http://schemas.openxmlformats.org/officeDocument/2006/relationships/slide" Target="slides/slide224.xml"/><Relationship Id="rId240" Type="http://schemas.openxmlformats.org/officeDocument/2006/relationships/slide" Target="slides/slide235.xml"/><Relationship Id="rId261" Type="http://schemas.openxmlformats.org/officeDocument/2006/relationships/slide" Target="slides/slide256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282" Type="http://schemas.openxmlformats.org/officeDocument/2006/relationships/slide" Target="slides/slide277.xml"/><Relationship Id="rId312" Type="http://schemas.openxmlformats.org/officeDocument/2006/relationships/font" Target="fonts/font6.fntdata"/><Relationship Id="rId317" Type="http://schemas.openxmlformats.org/officeDocument/2006/relationships/font" Target="fonts/font11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219" Type="http://schemas.openxmlformats.org/officeDocument/2006/relationships/slide" Target="slides/slide214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09.xml"/><Relationship Id="rId230" Type="http://schemas.openxmlformats.org/officeDocument/2006/relationships/slide" Target="slides/slide225.xml"/><Relationship Id="rId235" Type="http://schemas.openxmlformats.org/officeDocument/2006/relationships/slide" Target="slides/slide230.xml"/><Relationship Id="rId251" Type="http://schemas.openxmlformats.org/officeDocument/2006/relationships/slide" Target="slides/slide246.xml"/><Relationship Id="rId256" Type="http://schemas.openxmlformats.org/officeDocument/2006/relationships/slide" Target="slides/slide251.xml"/><Relationship Id="rId277" Type="http://schemas.openxmlformats.org/officeDocument/2006/relationships/slide" Target="slides/slide272.xml"/><Relationship Id="rId298" Type="http://schemas.openxmlformats.org/officeDocument/2006/relationships/slide" Target="slides/slide29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72" Type="http://schemas.openxmlformats.org/officeDocument/2006/relationships/slide" Target="slides/slide267.xml"/><Relationship Id="rId293" Type="http://schemas.openxmlformats.org/officeDocument/2006/relationships/slide" Target="slides/slide288.xml"/><Relationship Id="rId302" Type="http://schemas.openxmlformats.org/officeDocument/2006/relationships/slide" Target="slides/slide297.xml"/><Relationship Id="rId307" Type="http://schemas.openxmlformats.org/officeDocument/2006/relationships/font" Target="fonts/font1.fntdata"/><Relationship Id="rId323" Type="http://schemas.openxmlformats.org/officeDocument/2006/relationships/font" Target="fonts/font17.fntdata"/><Relationship Id="rId328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79" Type="http://schemas.openxmlformats.org/officeDocument/2006/relationships/slide" Target="slides/slide174.xml"/><Relationship Id="rId195" Type="http://schemas.openxmlformats.org/officeDocument/2006/relationships/slide" Target="slides/slide190.xml"/><Relationship Id="rId209" Type="http://schemas.openxmlformats.org/officeDocument/2006/relationships/slide" Target="slides/slide204.xml"/><Relationship Id="rId190" Type="http://schemas.openxmlformats.org/officeDocument/2006/relationships/slide" Target="slides/slide185.xml"/><Relationship Id="rId204" Type="http://schemas.openxmlformats.org/officeDocument/2006/relationships/slide" Target="slides/slide199.xml"/><Relationship Id="rId220" Type="http://schemas.openxmlformats.org/officeDocument/2006/relationships/slide" Target="slides/slide215.xml"/><Relationship Id="rId225" Type="http://schemas.openxmlformats.org/officeDocument/2006/relationships/slide" Target="slides/slide220.xml"/><Relationship Id="rId241" Type="http://schemas.openxmlformats.org/officeDocument/2006/relationships/slide" Target="slides/slide236.xml"/><Relationship Id="rId246" Type="http://schemas.openxmlformats.org/officeDocument/2006/relationships/slide" Target="slides/slide241.xml"/><Relationship Id="rId267" Type="http://schemas.openxmlformats.org/officeDocument/2006/relationships/slide" Target="slides/slide262.xml"/><Relationship Id="rId288" Type="http://schemas.openxmlformats.org/officeDocument/2006/relationships/slide" Target="slides/slide283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262" Type="http://schemas.openxmlformats.org/officeDocument/2006/relationships/slide" Target="slides/slide257.xml"/><Relationship Id="rId283" Type="http://schemas.openxmlformats.org/officeDocument/2006/relationships/slide" Target="slides/slide278.xml"/><Relationship Id="rId313" Type="http://schemas.openxmlformats.org/officeDocument/2006/relationships/font" Target="fonts/font7.fntdata"/><Relationship Id="rId318" Type="http://schemas.openxmlformats.org/officeDocument/2006/relationships/font" Target="fonts/font12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85" Type="http://schemas.openxmlformats.org/officeDocument/2006/relationships/slide" Target="slides/slide18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80" Type="http://schemas.openxmlformats.org/officeDocument/2006/relationships/slide" Target="slides/slide175.xml"/><Relationship Id="rId210" Type="http://schemas.openxmlformats.org/officeDocument/2006/relationships/slide" Target="slides/slide205.xml"/><Relationship Id="rId215" Type="http://schemas.openxmlformats.org/officeDocument/2006/relationships/slide" Target="slides/slide210.xml"/><Relationship Id="rId236" Type="http://schemas.openxmlformats.org/officeDocument/2006/relationships/slide" Target="slides/slide231.xml"/><Relationship Id="rId257" Type="http://schemas.openxmlformats.org/officeDocument/2006/relationships/slide" Target="slides/slide252.xml"/><Relationship Id="rId278" Type="http://schemas.openxmlformats.org/officeDocument/2006/relationships/slide" Target="slides/slide273.xml"/><Relationship Id="rId26" Type="http://schemas.openxmlformats.org/officeDocument/2006/relationships/slide" Target="slides/slide21.xml"/><Relationship Id="rId231" Type="http://schemas.openxmlformats.org/officeDocument/2006/relationships/slide" Target="slides/slide226.xml"/><Relationship Id="rId252" Type="http://schemas.openxmlformats.org/officeDocument/2006/relationships/slide" Target="slides/slide247.xml"/><Relationship Id="rId273" Type="http://schemas.openxmlformats.org/officeDocument/2006/relationships/slide" Target="slides/slide268.xml"/><Relationship Id="rId294" Type="http://schemas.openxmlformats.org/officeDocument/2006/relationships/slide" Target="slides/slide289.xml"/><Relationship Id="rId308" Type="http://schemas.openxmlformats.org/officeDocument/2006/relationships/font" Target="fonts/font2.fntdata"/><Relationship Id="rId329" Type="http://schemas.openxmlformats.org/officeDocument/2006/relationships/tableStyles" Target="tableStyles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slide" Target="slides/slide149.xml"/><Relationship Id="rId175" Type="http://schemas.openxmlformats.org/officeDocument/2006/relationships/slide" Target="slides/slide170.xml"/><Relationship Id="rId196" Type="http://schemas.openxmlformats.org/officeDocument/2006/relationships/slide" Target="slides/slide191.xml"/><Relationship Id="rId200" Type="http://schemas.openxmlformats.org/officeDocument/2006/relationships/slide" Target="slides/slide195.xml"/><Relationship Id="rId16" Type="http://schemas.openxmlformats.org/officeDocument/2006/relationships/slide" Target="slides/slide11.xml"/><Relationship Id="rId221" Type="http://schemas.openxmlformats.org/officeDocument/2006/relationships/slide" Target="slides/slide216.xml"/><Relationship Id="rId242" Type="http://schemas.openxmlformats.org/officeDocument/2006/relationships/slide" Target="slides/slide237.xml"/><Relationship Id="rId263" Type="http://schemas.openxmlformats.org/officeDocument/2006/relationships/slide" Target="slides/slide258.xml"/><Relationship Id="rId284" Type="http://schemas.openxmlformats.org/officeDocument/2006/relationships/slide" Target="slides/slide279.xml"/><Relationship Id="rId319" Type="http://schemas.openxmlformats.org/officeDocument/2006/relationships/font" Target="fonts/font13.fntdata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90" Type="http://schemas.openxmlformats.org/officeDocument/2006/relationships/slide" Target="slides/slide85.xml"/><Relationship Id="rId165" Type="http://schemas.openxmlformats.org/officeDocument/2006/relationships/slide" Target="slides/slide160.xml"/><Relationship Id="rId186" Type="http://schemas.openxmlformats.org/officeDocument/2006/relationships/slide" Target="slides/slide181.xml"/><Relationship Id="rId211" Type="http://schemas.openxmlformats.org/officeDocument/2006/relationships/slide" Target="slides/slide206.xml"/><Relationship Id="rId232" Type="http://schemas.openxmlformats.org/officeDocument/2006/relationships/slide" Target="slides/slide227.xml"/><Relationship Id="rId253" Type="http://schemas.openxmlformats.org/officeDocument/2006/relationships/slide" Target="slides/slide248.xml"/><Relationship Id="rId274" Type="http://schemas.openxmlformats.org/officeDocument/2006/relationships/slide" Target="slides/slide269.xml"/><Relationship Id="rId295" Type="http://schemas.openxmlformats.org/officeDocument/2006/relationships/slide" Target="slides/slide290.xml"/><Relationship Id="rId309" Type="http://schemas.openxmlformats.org/officeDocument/2006/relationships/font" Target="fonts/font3.fntdata"/><Relationship Id="rId27" Type="http://schemas.openxmlformats.org/officeDocument/2006/relationships/slide" Target="slides/slide22.xml"/><Relationship Id="rId48" Type="http://schemas.openxmlformats.org/officeDocument/2006/relationships/slide" Target="slides/slide43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34" Type="http://schemas.openxmlformats.org/officeDocument/2006/relationships/slide" Target="slides/slide129.xml"/><Relationship Id="rId320" Type="http://schemas.openxmlformats.org/officeDocument/2006/relationships/font" Target="fonts/font14.fntdata"/><Relationship Id="rId80" Type="http://schemas.openxmlformats.org/officeDocument/2006/relationships/slide" Target="slides/slide75.xml"/><Relationship Id="rId155" Type="http://schemas.openxmlformats.org/officeDocument/2006/relationships/slide" Target="slides/slide150.xml"/><Relationship Id="rId176" Type="http://schemas.openxmlformats.org/officeDocument/2006/relationships/slide" Target="slides/slide171.xml"/><Relationship Id="rId197" Type="http://schemas.openxmlformats.org/officeDocument/2006/relationships/slide" Target="slides/slide192.xml"/><Relationship Id="rId201" Type="http://schemas.openxmlformats.org/officeDocument/2006/relationships/slide" Target="slides/slide196.xml"/><Relationship Id="rId222" Type="http://schemas.openxmlformats.org/officeDocument/2006/relationships/slide" Target="slides/slide217.xml"/><Relationship Id="rId243" Type="http://schemas.openxmlformats.org/officeDocument/2006/relationships/slide" Target="slides/slide238.xml"/><Relationship Id="rId264" Type="http://schemas.openxmlformats.org/officeDocument/2006/relationships/slide" Target="slides/slide259.xml"/><Relationship Id="rId285" Type="http://schemas.openxmlformats.org/officeDocument/2006/relationships/slide" Target="slides/slide280.xml"/><Relationship Id="rId17" Type="http://schemas.openxmlformats.org/officeDocument/2006/relationships/slide" Target="slides/slide12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24" Type="http://schemas.openxmlformats.org/officeDocument/2006/relationships/slide" Target="slides/slide119.xml"/><Relationship Id="rId310" Type="http://schemas.openxmlformats.org/officeDocument/2006/relationships/font" Target="fonts/font4.fntdata"/><Relationship Id="rId70" Type="http://schemas.openxmlformats.org/officeDocument/2006/relationships/slide" Target="slides/slide65.xml"/><Relationship Id="rId91" Type="http://schemas.openxmlformats.org/officeDocument/2006/relationships/slide" Target="slides/slide86.xml"/><Relationship Id="rId145" Type="http://schemas.openxmlformats.org/officeDocument/2006/relationships/slide" Target="slides/slide140.xml"/><Relationship Id="rId166" Type="http://schemas.openxmlformats.org/officeDocument/2006/relationships/slide" Target="slides/slide161.xml"/><Relationship Id="rId187" Type="http://schemas.openxmlformats.org/officeDocument/2006/relationships/slide" Target="slides/slide182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7.xml"/><Relationship Id="rId233" Type="http://schemas.openxmlformats.org/officeDocument/2006/relationships/slide" Target="slides/slide228.xml"/><Relationship Id="rId254" Type="http://schemas.openxmlformats.org/officeDocument/2006/relationships/slide" Target="slides/slide249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275" Type="http://schemas.openxmlformats.org/officeDocument/2006/relationships/slide" Target="slides/slide270.xml"/><Relationship Id="rId296" Type="http://schemas.openxmlformats.org/officeDocument/2006/relationships/slide" Target="slides/slide291.xml"/><Relationship Id="rId300" Type="http://schemas.openxmlformats.org/officeDocument/2006/relationships/slide" Target="slides/slide295.xml"/><Relationship Id="rId60" Type="http://schemas.openxmlformats.org/officeDocument/2006/relationships/slide" Target="slides/slide55.xml"/><Relationship Id="rId81" Type="http://schemas.openxmlformats.org/officeDocument/2006/relationships/slide" Target="slides/slide76.xml"/><Relationship Id="rId135" Type="http://schemas.openxmlformats.org/officeDocument/2006/relationships/slide" Target="slides/slide130.xml"/><Relationship Id="rId156" Type="http://schemas.openxmlformats.org/officeDocument/2006/relationships/slide" Target="slides/slide151.xml"/><Relationship Id="rId177" Type="http://schemas.openxmlformats.org/officeDocument/2006/relationships/slide" Target="slides/slide172.xml"/><Relationship Id="rId198" Type="http://schemas.openxmlformats.org/officeDocument/2006/relationships/slide" Target="slides/slide193.xml"/><Relationship Id="rId321" Type="http://schemas.openxmlformats.org/officeDocument/2006/relationships/font" Target="fonts/font15.fntdata"/><Relationship Id="rId202" Type="http://schemas.openxmlformats.org/officeDocument/2006/relationships/slide" Target="slides/slide197.xml"/><Relationship Id="rId223" Type="http://schemas.openxmlformats.org/officeDocument/2006/relationships/slide" Target="slides/slide218.xml"/><Relationship Id="rId244" Type="http://schemas.openxmlformats.org/officeDocument/2006/relationships/slide" Target="slides/slide239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265" Type="http://schemas.openxmlformats.org/officeDocument/2006/relationships/slide" Target="slides/slide260.xml"/><Relationship Id="rId286" Type="http://schemas.openxmlformats.org/officeDocument/2006/relationships/slide" Target="slides/slide281.xml"/><Relationship Id="rId50" Type="http://schemas.openxmlformats.org/officeDocument/2006/relationships/slide" Target="slides/slide45.xml"/><Relationship Id="rId104" Type="http://schemas.openxmlformats.org/officeDocument/2006/relationships/slide" Target="slides/slide99.xml"/><Relationship Id="rId125" Type="http://schemas.openxmlformats.org/officeDocument/2006/relationships/slide" Target="slides/slide120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188" Type="http://schemas.openxmlformats.org/officeDocument/2006/relationships/slide" Target="slides/slide183.xml"/><Relationship Id="rId311" Type="http://schemas.openxmlformats.org/officeDocument/2006/relationships/font" Target="fonts/font5.fntdata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13" Type="http://schemas.openxmlformats.org/officeDocument/2006/relationships/slide" Target="slides/slide208.xml"/><Relationship Id="rId234" Type="http://schemas.openxmlformats.org/officeDocument/2006/relationships/slide" Target="slides/slide22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55" Type="http://schemas.openxmlformats.org/officeDocument/2006/relationships/slide" Target="slides/slide250.xml"/><Relationship Id="rId276" Type="http://schemas.openxmlformats.org/officeDocument/2006/relationships/slide" Target="slides/slide271.xml"/><Relationship Id="rId297" Type="http://schemas.openxmlformats.org/officeDocument/2006/relationships/slide" Target="slides/slide292.xml"/><Relationship Id="rId40" Type="http://schemas.openxmlformats.org/officeDocument/2006/relationships/slide" Target="slides/slide35.xml"/><Relationship Id="rId115" Type="http://schemas.openxmlformats.org/officeDocument/2006/relationships/slide" Target="slides/slide110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slide" Target="slides/slide173.xml"/><Relationship Id="rId301" Type="http://schemas.openxmlformats.org/officeDocument/2006/relationships/slide" Target="slides/slide296.xml"/><Relationship Id="rId322" Type="http://schemas.openxmlformats.org/officeDocument/2006/relationships/font" Target="fonts/font16.fntdata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9" Type="http://schemas.openxmlformats.org/officeDocument/2006/relationships/slide" Target="slides/slide194.xml"/><Relationship Id="rId203" Type="http://schemas.openxmlformats.org/officeDocument/2006/relationships/slide" Target="slides/slide198.xml"/><Relationship Id="rId19" Type="http://schemas.openxmlformats.org/officeDocument/2006/relationships/slide" Target="slides/slide14.xml"/><Relationship Id="rId224" Type="http://schemas.openxmlformats.org/officeDocument/2006/relationships/slide" Target="slides/slide219.xml"/><Relationship Id="rId245" Type="http://schemas.openxmlformats.org/officeDocument/2006/relationships/slide" Target="slides/slide240.xml"/><Relationship Id="rId266" Type="http://schemas.openxmlformats.org/officeDocument/2006/relationships/slide" Target="slides/slide261.xml"/><Relationship Id="rId287" Type="http://schemas.openxmlformats.org/officeDocument/2006/relationships/slide" Target="slides/slide28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1056384"/>
        <c:axId val="281057920"/>
      </c:lineChart>
      <c:catAx>
        <c:axId val="28105638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81057920"/>
        <c:crosses val="autoZero"/>
        <c:auto val="1"/>
        <c:lblAlgn val="ctr"/>
        <c:lblOffset val="100"/>
        <c:noMultiLvlLbl val="0"/>
      </c:catAx>
      <c:valAx>
        <c:axId val="2810579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81056384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Comparison</a:t>
            </a:r>
            <a:endParaRPr lang="en-US" sz="14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82688128"/>
        <c:axId val="282689920"/>
      </c:barChart>
      <c:catAx>
        <c:axId val="282688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2689920"/>
        <c:crosses val="autoZero"/>
        <c:auto val="1"/>
        <c:lblAlgn val="ctr"/>
        <c:lblOffset val="100"/>
        <c:noMultiLvlLbl val="0"/>
      </c:catAx>
      <c:valAx>
        <c:axId val="28268992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2688128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4">
                  <a:lumMod val="50000"/>
                </a:schemeClr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7514624"/>
        <c:axId val="287516544"/>
      </c:lineChart>
      <c:catAx>
        <c:axId val="2875146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87516544"/>
        <c:crosses val="autoZero"/>
        <c:auto val="1"/>
        <c:lblAlgn val="ctr"/>
        <c:lblOffset val="100"/>
        <c:noMultiLvlLbl val="0"/>
      </c:catAx>
      <c:valAx>
        <c:axId val="28751654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8751462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3"/>
              </a:solidFill>
              <a:ln w="6350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7536640"/>
        <c:axId val="287538560"/>
      </c:lineChart>
      <c:catAx>
        <c:axId val="28753664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87538560"/>
        <c:crosses val="autoZero"/>
        <c:auto val="1"/>
        <c:lblAlgn val="ctr"/>
        <c:lblOffset val="100"/>
        <c:noMultiLvlLbl val="0"/>
      </c:catAx>
      <c:valAx>
        <c:axId val="28753856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8753664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4">
                  <a:lumMod val="50000"/>
                </a:schemeClr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7292416"/>
        <c:axId val="287294592"/>
      </c:lineChart>
      <c:catAx>
        <c:axId val="2872924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87294592"/>
        <c:crosses val="autoZero"/>
        <c:auto val="1"/>
        <c:lblAlgn val="ctr"/>
        <c:lblOffset val="100"/>
        <c:noMultiLvlLbl val="0"/>
      </c:catAx>
      <c:valAx>
        <c:axId val="287294592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8729241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2236032"/>
        <c:axId val="282237568"/>
      </c:lineChart>
      <c:catAx>
        <c:axId val="28223603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82237568"/>
        <c:crosses val="autoZero"/>
        <c:auto val="1"/>
        <c:lblAlgn val="ctr"/>
        <c:lblOffset val="1000"/>
        <c:noMultiLvlLbl val="0"/>
      </c:catAx>
      <c:valAx>
        <c:axId val="2822375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8223603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Lorem Ipsum Dolor</a:t>
            </a:r>
            <a:endParaRPr lang="ro-RO" sz="16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>
                    <a:alpha val="80000"/>
                  </a:schemeClr>
                </a:gs>
                <a:gs pos="100000">
                  <a:schemeClr val="accent1"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chemeClr val="accent2">
                      <a:alpha val="80000"/>
                    </a:schemeClr>
                  </a:gs>
                  <a:gs pos="100000">
                    <a:schemeClr val="accent1">
                      <a:alpha val="80000"/>
                    </a:scheme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81426176"/>
        <c:axId val="281436160"/>
      </c:barChart>
      <c:catAx>
        <c:axId val="2814261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81436160"/>
        <c:crosses val="autoZero"/>
        <c:auto val="1"/>
        <c:lblAlgn val="ctr"/>
        <c:lblOffset val="100"/>
        <c:noMultiLvlLbl val="0"/>
      </c:catAx>
      <c:valAx>
        <c:axId val="28143616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1426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Year</a:t>
            </a: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81388160"/>
        <c:axId val="281389696"/>
      </c:barChart>
      <c:catAx>
        <c:axId val="281388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1389696"/>
        <c:crosses val="autoZero"/>
        <c:auto val="1"/>
        <c:lblAlgn val="ctr"/>
        <c:lblOffset val="100"/>
        <c:noMultiLvlLbl val="0"/>
      </c:catAx>
      <c:valAx>
        <c:axId val="28138969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138816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81529344"/>
        <c:axId val="281535232"/>
      </c:barChart>
      <c:catAx>
        <c:axId val="281529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1535232"/>
        <c:crosses val="autoZero"/>
        <c:auto val="1"/>
        <c:lblAlgn val="ctr"/>
        <c:lblOffset val="100"/>
        <c:noMultiLvlLbl val="0"/>
      </c:catAx>
      <c:valAx>
        <c:axId val="28153523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152934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2118016"/>
        <c:axId val="282124288"/>
      </c:lineChart>
      <c:catAx>
        <c:axId val="282118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2124288"/>
        <c:crosses val="autoZero"/>
        <c:auto val="1"/>
        <c:lblAlgn val="ctr"/>
        <c:lblOffset val="100"/>
        <c:noMultiLvlLbl val="0"/>
      </c:catAx>
      <c:valAx>
        <c:axId val="28212428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2118016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82821376"/>
        <c:axId val="282822912"/>
      </c:barChart>
      <c:catAx>
        <c:axId val="282821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2822912"/>
        <c:crosses val="autoZero"/>
        <c:auto val="1"/>
        <c:lblAlgn val="ctr"/>
        <c:lblOffset val="100"/>
        <c:noMultiLvlLbl val="0"/>
      </c:catAx>
      <c:valAx>
        <c:axId val="28282291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282137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82843776"/>
        <c:axId val="282866048"/>
      </c:barChart>
      <c:catAx>
        <c:axId val="282843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2866048"/>
        <c:crosses val="autoZero"/>
        <c:auto val="1"/>
        <c:lblAlgn val="ctr"/>
        <c:lblOffset val="100"/>
        <c:noMultiLvlLbl val="0"/>
      </c:catAx>
      <c:valAx>
        <c:axId val="28286604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284377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Works</a:t>
            </a:r>
            <a:endParaRPr lang="en-US" sz="14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2597248"/>
        <c:axId val="282598784"/>
      </c:lineChart>
      <c:catAx>
        <c:axId val="282597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2598784"/>
        <c:crosses val="autoZero"/>
        <c:auto val="1"/>
        <c:lblAlgn val="ctr"/>
        <c:lblOffset val="100"/>
        <c:noMultiLvlLbl val="0"/>
      </c:catAx>
      <c:valAx>
        <c:axId val="28259878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259724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25.06.2021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・時間が余った場合は復習をしてもらう。初回だとなかなか覚えることが多くて大変なので、二回読むといい感じに理解できるはず。</a:t>
            </a:r>
            <a:endParaRPr kumimoji="1" lang="en-US" altLang="ja-JP" smtClean="0"/>
          </a:p>
          <a:p>
            <a:r>
              <a:rPr kumimoji="1" lang="ja-JP" altLang="en-US" smtClean="0"/>
              <a:t>・公式プロジェクトが動作しない場合はこの授業用にダウンロードして設定した</a:t>
            </a:r>
            <a:r>
              <a:rPr kumimoji="1" lang="en-US" altLang="ja-JP" smtClean="0"/>
              <a:t>2020.2.0ver</a:t>
            </a:r>
            <a:r>
              <a:rPr kumimoji="1" lang="ja-JP" altLang="en-US" smtClean="0"/>
              <a:t>のプロジェクトファイルを配布して </a:t>
            </a:r>
            <a:r>
              <a:rPr kumimoji="1" lang="en-US" altLang="ja-JP" smtClean="0"/>
              <a:t>ADD Project</a:t>
            </a:r>
            <a:r>
              <a:rPr kumimoji="1" lang="ja-JP" altLang="en-US" smtClean="0"/>
              <a:t>から追加してもらう。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177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4994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481042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261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273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275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276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277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279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280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283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287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292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293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295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2.svg"/><Relationship Id="rId4" Type="http://schemas.openxmlformats.org/officeDocument/2006/relationships/image" Target="../media/image17.png"/><Relationship Id="rId9" Type="http://schemas.openxmlformats.org/officeDocument/2006/relationships/image" Target="../media/image16.svg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arallelogram 48">
            <a:extLst>
              <a:ext uri="{FF2B5EF4-FFF2-40B4-BE49-F238E27FC236}">
                <a16:creationId xmlns="" xmlns:a16="http://schemas.microsoft.com/office/drawing/2014/main" id="{4CA898D3-593B-4389-AEE2-CD2D2E4CD580}"/>
              </a:ext>
            </a:extLst>
          </p:cNvPr>
          <p:cNvSpPr/>
          <p:nvPr/>
        </p:nvSpPr>
        <p:spPr>
          <a:xfrm rot="4101163">
            <a:off x="2692230" y="1954020"/>
            <a:ext cx="617207" cy="2314627"/>
          </a:xfrm>
          <a:prstGeom prst="parallelogram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1" name="Parallelogram 60">
            <a:extLst>
              <a:ext uri="{FF2B5EF4-FFF2-40B4-BE49-F238E27FC236}">
                <a16:creationId xmlns="" xmlns:a16="http://schemas.microsoft.com/office/drawing/2014/main" id="{B2D3048F-28E0-4853-8808-AA505414AD5B}"/>
              </a:ext>
            </a:extLst>
          </p:cNvPr>
          <p:cNvSpPr/>
          <p:nvPr/>
        </p:nvSpPr>
        <p:spPr>
          <a:xfrm rot="3869630">
            <a:off x="2874289" y="4002110"/>
            <a:ext cx="617207" cy="1890184"/>
          </a:xfrm>
          <a:prstGeom prst="parallelogram">
            <a:avLst>
              <a:gd name="adj" fmla="val 6996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2" name="Parallelogram 61">
            <a:extLst>
              <a:ext uri="{FF2B5EF4-FFF2-40B4-BE49-F238E27FC236}">
                <a16:creationId xmlns="" xmlns:a16="http://schemas.microsoft.com/office/drawing/2014/main" id="{6788B285-E535-48F6-8501-B7BAA9033253}"/>
              </a:ext>
            </a:extLst>
          </p:cNvPr>
          <p:cNvSpPr/>
          <p:nvPr/>
        </p:nvSpPr>
        <p:spPr>
          <a:xfrm rot="4101163">
            <a:off x="2893343" y="2873535"/>
            <a:ext cx="617207" cy="2314627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BDEE89CA-C1CF-497F-AA0F-33E652E46F2D}"/>
              </a:ext>
            </a:extLst>
          </p:cNvPr>
          <p:cNvSpPr/>
          <p:nvPr/>
        </p:nvSpPr>
        <p:spPr>
          <a:xfrm>
            <a:off x="1562869" y="2338933"/>
            <a:ext cx="3275079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72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F33FC193-F2E5-4AE2-9AC4-D9B95A98F736}"/>
              </a:ext>
            </a:extLst>
          </p:cNvPr>
          <p:cNvSpPr/>
          <p:nvPr/>
        </p:nvSpPr>
        <p:spPr>
          <a:xfrm>
            <a:off x="1811303" y="3257491"/>
            <a:ext cx="2799382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5" name="Freeform 32">
            <a:extLst>
              <a:ext uri="{FF2B5EF4-FFF2-40B4-BE49-F238E27FC236}">
                <a16:creationId xmlns="" xmlns:a16="http://schemas.microsoft.com/office/drawing/2014/main" id="{C9AD0237-8364-4D0A-B219-3B7359112BBC}"/>
              </a:ext>
            </a:extLst>
          </p:cNvPr>
          <p:cNvSpPr/>
          <p:nvPr/>
        </p:nvSpPr>
        <p:spPr>
          <a:xfrm>
            <a:off x="2012414" y="4172722"/>
            <a:ext cx="2375988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 33">
            <a:extLst>
              <a:ext uri="{FF2B5EF4-FFF2-40B4-BE49-F238E27FC236}">
                <a16:creationId xmlns="" xmlns:a16="http://schemas.microsoft.com/office/drawing/2014/main" id="{0FEC7246-A246-48C8-8835-5B7A3F7825B6}"/>
              </a:ext>
            </a:extLst>
          </p:cNvPr>
          <p:cNvSpPr/>
          <p:nvPr/>
        </p:nvSpPr>
        <p:spPr>
          <a:xfrm>
            <a:off x="2196561" y="5079076"/>
            <a:ext cx="1994621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44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7" name="Freeform 37">
            <a:extLst>
              <a:ext uri="{FF2B5EF4-FFF2-40B4-BE49-F238E27FC236}">
                <a16:creationId xmlns="" xmlns:a16="http://schemas.microsoft.com/office/drawing/2014/main" id="{91327185-424D-48A1-AD6B-10C736AA9043}"/>
              </a:ext>
            </a:extLst>
          </p:cNvPr>
          <p:cNvSpPr/>
          <p:nvPr/>
        </p:nvSpPr>
        <p:spPr>
          <a:xfrm>
            <a:off x="1557306" y="2079844"/>
            <a:ext cx="3280641" cy="299533"/>
          </a:xfrm>
          <a:custGeom>
            <a:avLst/>
            <a:gdLst>
              <a:gd name="connsiteX0" fmla="*/ 1483604 w 2943226"/>
              <a:gd name="connsiteY0" fmla="*/ 57480 h 268726"/>
              <a:gd name="connsiteX1" fmla="*/ 316791 w 2943226"/>
              <a:gd name="connsiteY1" fmla="*/ 116221 h 268726"/>
              <a:gd name="connsiteX2" fmla="*/ 1483604 w 2943226"/>
              <a:gd name="connsiteY2" fmla="*/ 174962 h 268726"/>
              <a:gd name="connsiteX3" fmla="*/ 2650417 w 2943226"/>
              <a:gd name="connsiteY3" fmla="*/ 116221 h 268726"/>
              <a:gd name="connsiteX4" fmla="*/ 1483604 w 2943226"/>
              <a:gd name="connsiteY4" fmla="*/ 57480 h 268726"/>
              <a:gd name="connsiteX5" fmla="*/ 1471613 w 2943226"/>
              <a:gd name="connsiteY5" fmla="*/ 0 h 268726"/>
              <a:gd name="connsiteX6" fmla="*/ 2943226 w 2943226"/>
              <a:gd name="connsiteY6" fmla="*/ 134363 h 268726"/>
              <a:gd name="connsiteX7" fmla="*/ 1471613 w 2943226"/>
              <a:gd name="connsiteY7" fmla="*/ 268726 h 268726"/>
              <a:gd name="connsiteX8" fmla="*/ 0 w 2943226"/>
              <a:gd name="connsiteY8" fmla="*/ 134363 h 268726"/>
              <a:gd name="connsiteX9" fmla="*/ 1471613 w 2943226"/>
              <a:gd name="connsiteY9" fmla="*/ 0 h 26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226" h="268726">
                <a:moveTo>
                  <a:pt x="1483604" y="57480"/>
                </a:moveTo>
                <a:cubicBezTo>
                  <a:pt x="839191" y="57480"/>
                  <a:pt x="316791" y="83779"/>
                  <a:pt x="316791" y="116221"/>
                </a:cubicBezTo>
                <a:cubicBezTo>
                  <a:pt x="316791" y="148663"/>
                  <a:pt x="839191" y="174962"/>
                  <a:pt x="1483604" y="174962"/>
                </a:cubicBezTo>
                <a:cubicBezTo>
                  <a:pt x="2128017" y="174962"/>
                  <a:pt x="2650417" y="148663"/>
                  <a:pt x="2650417" y="116221"/>
                </a:cubicBezTo>
                <a:cubicBezTo>
                  <a:pt x="2650417" y="83779"/>
                  <a:pt x="2128017" y="57480"/>
                  <a:pt x="1483604" y="57480"/>
                </a:cubicBezTo>
                <a:close/>
                <a:moveTo>
                  <a:pt x="1471613" y="0"/>
                </a:moveTo>
                <a:cubicBezTo>
                  <a:pt x="2284362" y="0"/>
                  <a:pt x="2943226" y="60156"/>
                  <a:pt x="2943226" y="134363"/>
                </a:cubicBezTo>
                <a:cubicBezTo>
                  <a:pt x="2943226" y="208570"/>
                  <a:pt x="2284362" y="268726"/>
                  <a:pt x="1471613" y="268726"/>
                </a:cubicBezTo>
                <a:cubicBezTo>
                  <a:pt x="658864" y="268726"/>
                  <a:pt x="0" y="208570"/>
                  <a:pt x="0" y="134363"/>
                </a:cubicBezTo>
                <a:cubicBezTo>
                  <a:pt x="0" y="60156"/>
                  <a:pt x="658864" y="0"/>
                  <a:pt x="147161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4736258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="" xmlns:a16="http://schemas.microsoft.com/office/drawing/2014/main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="" xmlns:a16="http://schemas.microsoft.com/office/drawing/2014/main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="" xmlns:a16="http://schemas.microsoft.com/office/drawing/2014/main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="" xmlns:a16="http://schemas.microsoft.com/office/drawing/2014/main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="" xmlns:a16="http://schemas.microsoft.com/office/drawing/2014/main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="" xmlns:a16="http://schemas.microsoft.com/office/drawing/2014/main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="" xmlns:a16="http://schemas.microsoft.com/office/drawing/2014/main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="" xmlns:a16="http://schemas.microsoft.com/office/drawing/2014/main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="" xmlns:a16="http://schemas.microsoft.com/office/drawing/2014/main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="" xmlns:a16="http://schemas.microsoft.com/office/drawing/2014/main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="" xmlns:a16="http://schemas.microsoft.com/office/drawing/2014/main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="" xmlns:a16="http://schemas.microsoft.com/office/drawing/2014/main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="" xmlns:a16="http://schemas.microsoft.com/office/drawing/2014/main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="" xmlns:a16="http://schemas.microsoft.com/office/drawing/2014/main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="" xmlns:a16="http://schemas.microsoft.com/office/drawing/2014/main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="" xmlns:a16="http://schemas.microsoft.com/office/drawing/2014/main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="" xmlns:a16="http://schemas.microsoft.com/office/drawing/2014/main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="" xmlns:a16="http://schemas.microsoft.com/office/drawing/2014/main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="" xmlns:a16="http://schemas.microsoft.com/office/drawing/2014/main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BE25B985-5DFE-460C-8F07-624F051D91FD}"/>
              </a:ext>
            </a:extLst>
          </p:cNvPr>
          <p:cNvSpPr>
            <a:spLocks/>
          </p:cNvSpPr>
          <p:nvPr/>
        </p:nvSpPr>
        <p:spPr bwMode="auto">
          <a:xfrm rot="4672002">
            <a:off x="4895588" y="270640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3DC52CDF-D304-49DB-A524-8F25B3F181EE}"/>
              </a:ext>
            </a:extLst>
          </p:cNvPr>
          <p:cNvSpPr>
            <a:spLocks/>
          </p:cNvSpPr>
          <p:nvPr/>
        </p:nvSpPr>
        <p:spPr bwMode="auto">
          <a:xfrm rot="6300000">
            <a:off x="4905086" y="273237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311CC32D-D378-4437-8AD2-6D8998E47D9F}"/>
              </a:ext>
            </a:extLst>
          </p:cNvPr>
          <p:cNvSpPr>
            <a:spLocks/>
          </p:cNvSpPr>
          <p:nvPr/>
        </p:nvSpPr>
        <p:spPr bwMode="auto">
          <a:xfrm rot="4672002">
            <a:off x="4895589" y="402706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EB93BF6B-B558-4870-9380-B5AFAA07EBBD}"/>
              </a:ext>
            </a:extLst>
          </p:cNvPr>
          <p:cNvSpPr>
            <a:spLocks/>
          </p:cNvSpPr>
          <p:nvPr/>
        </p:nvSpPr>
        <p:spPr bwMode="auto">
          <a:xfrm rot="6300000">
            <a:off x="4905087" y="405304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4939F33D-1D5C-4BCD-88F1-6F4E58F9AA34}"/>
              </a:ext>
            </a:extLst>
          </p:cNvPr>
          <p:cNvSpPr>
            <a:spLocks/>
          </p:cNvSpPr>
          <p:nvPr/>
        </p:nvSpPr>
        <p:spPr bwMode="auto">
          <a:xfrm rot="4672002">
            <a:off x="6320371" y="2702480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7A70FE6B-8F01-4C92-A1D9-2A2C06C83AB3}"/>
              </a:ext>
            </a:extLst>
          </p:cNvPr>
          <p:cNvSpPr>
            <a:spLocks/>
          </p:cNvSpPr>
          <p:nvPr/>
        </p:nvSpPr>
        <p:spPr bwMode="auto">
          <a:xfrm rot="6300000">
            <a:off x="6329869" y="2728457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F27A1F80-9F6E-4E05-960E-BE017A398D60}"/>
              </a:ext>
            </a:extLst>
          </p:cNvPr>
          <p:cNvSpPr>
            <a:spLocks/>
          </p:cNvSpPr>
          <p:nvPr/>
        </p:nvSpPr>
        <p:spPr bwMode="auto">
          <a:xfrm rot="4672002">
            <a:off x="6322359" y="4023145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04BA4EF-06C5-45AC-AFF5-CF828FD0D801}"/>
              </a:ext>
            </a:extLst>
          </p:cNvPr>
          <p:cNvSpPr>
            <a:spLocks/>
          </p:cNvSpPr>
          <p:nvPr/>
        </p:nvSpPr>
        <p:spPr bwMode="auto">
          <a:xfrm rot="6300000">
            <a:off x="6331857" y="4049122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18C7114-DFFE-4565-B469-8569B6C9A514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52919D8-0B6C-435B-B0C9-AD550BDCBF5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5DC5D9BD-7961-4C1B-9044-47F02EEB3A4A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B9047743-08F8-423E-B52A-B81CB1F895FC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EB26EFC5-C1A2-45B4-AD5A-9BB0DD1AD279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1EF20C8-5FD9-40C7-B13D-7858B9C7774D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A5225DF-B32E-47BB-9339-80301EC68AF0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7765D134-EF49-4F06-99B7-55C59CE7D3F3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C8607F7-43F5-472D-8F79-04C1B56060CD}"/>
              </a:ext>
            </a:extLst>
          </p:cNvPr>
          <p:cNvSpPr>
            <a:spLocks noGrp="1"/>
          </p:cNvSpPr>
          <p:nvPr userDrawn="1"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C374188B-9D85-4C83-B6A5-D94B052DCA2F}"/>
              </a:ext>
            </a:extLst>
          </p:cNvPr>
          <p:cNvSpPr>
            <a:spLocks noGrp="1"/>
          </p:cNvSpPr>
          <p:nvPr userDrawn="1"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4090CEA-3690-40F0-97F1-15724765D755}"/>
              </a:ext>
            </a:extLst>
          </p:cNvPr>
          <p:cNvSpPr>
            <a:spLocks noGrp="1"/>
          </p:cNvSpPr>
          <p:nvPr userDrawn="1"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AC336D01-CF97-4BF5-A705-D696FDEFF0C7}"/>
              </a:ext>
            </a:extLst>
          </p:cNvPr>
          <p:cNvSpPr>
            <a:spLocks noGrp="1"/>
          </p:cNvSpPr>
          <p:nvPr userDrawn="1"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="" xmlns:a16="http://schemas.microsoft.com/office/drawing/2014/main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="" xmlns:a16="http://schemas.microsoft.com/office/drawing/2014/main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="" xmlns:a16="http://schemas.microsoft.com/office/drawing/2014/main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="" xmlns:a16="http://schemas.microsoft.com/office/drawing/2014/main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="" xmlns:a16="http://schemas.microsoft.com/office/drawing/2014/main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="" xmlns:a16="http://schemas.microsoft.com/office/drawing/2014/main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="" xmlns:a16="http://schemas.microsoft.com/office/drawing/2014/main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="" xmlns:a16="http://schemas.microsoft.com/office/drawing/2014/main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="" xmlns:a16="http://schemas.microsoft.com/office/drawing/2014/main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="" xmlns:a16="http://schemas.microsoft.com/office/drawing/2014/main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="" xmlns:a16="http://schemas.microsoft.com/office/drawing/2014/main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="" xmlns:a16="http://schemas.microsoft.com/office/drawing/2014/main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="" xmlns:a16="http://schemas.microsoft.com/office/drawing/2014/main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="" xmlns:a16="http://schemas.microsoft.com/office/drawing/2014/main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="" xmlns:a16="http://schemas.microsoft.com/office/drawing/2014/main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="" xmlns:a16="http://schemas.microsoft.com/office/drawing/2014/main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="" xmlns:a16="http://schemas.microsoft.com/office/drawing/2014/main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="" xmlns:a16="http://schemas.microsoft.com/office/drawing/2014/main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="" xmlns:a16="http://schemas.microsoft.com/office/drawing/2014/main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="" xmlns:a16="http://schemas.microsoft.com/office/drawing/2014/main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="" xmlns:a16="http://schemas.microsoft.com/office/drawing/2014/main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="" xmlns:a16="http://schemas.microsoft.com/office/drawing/2014/main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="" xmlns:a16="http://schemas.microsoft.com/office/drawing/2014/main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="" xmlns:a16="http://schemas.microsoft.com/office/drawing/2014/main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="" xmlns:a16="http://schemas.microsoft.com/office/drawing/2014/main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="" xmlns:a16="http://schemas.microsoft.com/office/drawing/2014/main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="" xmlns:a16="http://schemas.microsoft.com/office/drawing/2014/main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="" xmlns:a16="http://schemas.microsoft.com/office/drawing/2014/main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="" xmlns:a16="http://schemas.microsoft.com/office/drawing/2014/main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="" xmlns:a16="http://schemas.microsoft.com/office/drawing/2014/main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="" xmlns:a16="http://schemas.microsoft.com/office/drawing/2014/main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="" xmlns:a16="http://schemas.microsoft.com/office/drawing/2014/main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="" xmlns:a16="http://schemas.microsoft.com/office/drawing/2014/main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="" xmlns:a16="http://schemas.microsoft.com/office/drawing/2014/main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="" xmlns:a16="http://schemas.microsoft.com/office/drawing/2014/main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="" xmlns:a16="http://schemas.microsoft.com/office/drawing/2014/main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="" xmlns:a16="http://schemas.microsoft.com/office/drawing/2014/main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="" xmlns:a16="http://schemas.microsoft.com/office/drawing/2014/main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="" xmlns:a16="http://schemas.microsoft.com/office/drawing/2014/main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="" xmlns:a16="http://schemas.microsoft.com/office/drawing/2014/main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="" xmlns:a16="http://schemas.microsoft.com/office/drawing/2014/main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="" xmlns:a16="http://schemas.microsoft.com/office/drawing/2014/main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="" xmlns:a16="http://schemas.microsoft.com/office/drawing/2014/main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="" xmlns:a16="http://schemas.microsoft.com/office/drawing/2014/main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="" xmlns:a16="http://schemas.microsoft.com/office/drawing/2014/main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="" xmlns:a16="http://schemas.microsoft.com/office/drawing/2014/main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="" xmlns:a16="http://schemas.microsoft.com/office/drawing/2014/main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="" xmlns:a16="http://schemas.microsoft.com/office/drawing/2014/main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="" xmlns:a16="http://schemas.microsoft.com/office/drawing/2014/main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arallelogram 48">
            <a:extLst>
              <a:ext uri="{FF2B5EF4-FFF2-40B4-BE49-F238E27FC236}">
                <a16:creationId xmlns="" xmlns:a16="http://schemas.microsoft.com/office/drawing/2014/main" id="{4CA898D3-593B-4389-AEE2-CD2D2E4CD580}"/>
              </a:ext>
            </a:extLst>
          </p:cNvPr>
          <p:cNvSpPr/>
          <p:nvPr/>
        </p:nvSpPr>
        <p:spPr>
          <a:xfrm rot="4101163">
            <a:off x="2692230" y="1954020"/>
            <a:ext cx="617207" cy="2314627"/>
          </a:xfrm>
          <a:prstGeom prst="parallelogram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1" name="Parallelogram 60">
            <a:extLst>
              <a:ext uri="{FF2B5EF4-FFF2-40B4-BE49-F238E27FC236}">
                <a16:creationId xmlns="" xmlns:a16="http://schemas.microsoft.com/office/drawing/2014/main" id="{B2D3048F-28E0-4853-8808-AA505414AD5B}"/>
              </a:ext>
            </a:extLst>
          </p:cNvPr>
          <p:cNvSpPr/>
          <p:nvPr/>
        </p:nvSpPr>
        <p:spPr>
          <a:xfrm rot="3869630">
            <a:off x="2874289" y="4002110"/>
            <a:ext cx="617207" cy="1890184"/>
          </a:xfrm>
          <a:prstGeom prst="parallelogram">
            <a:avLst>
              <a:gd name="adj" fmla="val 6996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2" name="Parallelogram 61">
            <a:extLst>
              <a:ext uri="{FF2B5EF4-FFF2-40B4-BE49-F238E27FC236}">
                <a16:creationId xmlns="" xmlns:a16="http://schemas.microsoft.com/office/drawing/2014/main" id="{6788B285-E535-48F6-8501-B7BAA9033253}"/>
              </a:ext>
            </a:extLst>
          </p:cNvPr>
          <p:cNvSpPr/>
          <p:nvPr/>
        </p:nvSpPr>
        <p:spPr>
          <a:xfrm rot="4101163">
            <a:off x="2893343" y="2873535"/>
            <a:ext cx="617207" cy="2314627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BDEE89CA-C1CF-497F-AA0F-33E652E46F2D}"/>
              </a:ext>
            </a:extLst>
          </p:cNvPr>
          <p:cNvSpPr/>
          <p:nvPr/>
        </p:nvSpPr>
        <p:spPr>
          <a:xfrm>
            <a:off x="1562869" y="2338933"/>
            <a:ext cx="3275079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72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F33FC193-F2E5-4AE2-9AC4-D9B95A98F736}"/>
              </a:ext>
            </a:extLst>
          </p:cNvPr>
          <p:cNvSpPr/>
          <p:nvPr/>
        </p:nvSpPr>
        <p:spPr>
          <a:xfrm>
            <a:off x="1811303" y="3257491"/>
            <a:ext cx="2799382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5" name="Freeform 32">
            <a:extLst>
              <a:ext uri="{FF2B5EF4-FFF2-40B4-BE49-F238E27FC236}">
                <a16:creationId xmlns="" xmlns:a16="http://schemas.microsoft.com/office/drawing/2014/main" id="{C9AD0237-8364-4D0A-B219-3B7359112BBC}"/>
              </a:ext>
            </a:extLst>
          </p:cNvPr>
          <p:cNvSpPr/>
          <p:nvPr/>
        </p:nvSpPr>
        <p:spPr>
          <a:xfrm>
            <a:off x="2012414" y="4172722"/>
            <a:ext cx="2375988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 33">
            <a:extLst>
              <a:ext uri="{FF2B5EF4-FFF2-40B4-BE49-F238E27FC236}">
                <a16:creationId xmlns="" xmlns:a16="http://schemas.microsoft.com/office/drawing/2014/main" id="{0FEC7246-A246-48C8-8835-5B7A3F7825B6}"/>
              </a:ext>
            </a:extLst>
          </p:cNvPr>
          <p:cNvSpPr/>
          <p:nvPr/>
        </p:nvSpPr>
        <p:spPr>
          <a:xfrm>
            <a:off x="2196561" y="5079076"/>
            <a:ext cx="1994621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44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7" name="Freeform 37">
            <a:extLst>
              <a:ext uri="{FF2B5EF4-FFF2-40B4-BE49-F238E27FC236}">
                <a16:creationId xmlns="" xmlns:a16="http://schemas.microsoft.com/office/drawing/2014/main" id="{91327185-424D-48A1-AD6B-10C736AA9043}"/>
              </a:ext>
            </a:extLst>
          </p:cNvPr>
          <p:cNvSpPr/>
          <p:nvPr/>
        </p:nvSpPr>
        <p:spPr>
          <a:xfrm>
            <a:off x="1557306" y="2079844"/>
            <a:ext cx="3280641" cy="299533"/>
          </a:xfrm>
          <a:custGeom>
            <a:avLst/>
            <a:gdLst>
              <a:gd name="connsiteX0" fmla="*/ 1483604 w 2943226"/>
              <a:gd name="connsiteY0" fmla="*/ 57480 h 268726"/>
              <a:gd name="connsiteX1" fmla="*/ 316791 w 2943226"/>
              <a:gd name="connsiteY1" fmla="*/ 116221 h 268726"/>
              <a:gd name="connsiteX2" fmla="*/ 1483604 w 2943226"/>
              <a:gd name="connsiteY2" fmla="*/ 174962 h 268726"/>
              <a:gd name="connsiteX3" fmla="*/ 2650417 w 2943226"/>
              <a:gd name="connsiteY3" fmla="*/ 116221 h 268726"/>
              <a:gd name="connsiteX4" fmla="*/ 1483604 w 2943226"/>
              <a:gd name="connsiteY4" fmla="*/ 57480 h 268726"/>
              <a:gd name="connsiteX5" fmla="*/ 1471613 w 2943226"/>
              <a:gd name="connsiteY5" fmla="*/ 0 h 268726"/>
              <a:gd name="connsiteX6" fmla="*/ 2943226 w 2943226"/>
              <a:gd name="connsiteY6" fmla="*/ 134363 h 268726"/>
              <a:gd name="connsiteX7" fmla="*/ 1471613 w 2943226"/>
              <a:gd name="connsiteY7" fmla="*/ 268726 h 268726"/>
              <a:gd name="connsiteX8" fmla="*/ 0 w 2943226"/>
              <a:gd name="connsiteY8" fmla="*/ 134363 h 268726"/>
              <a:gd name="connsiteX9" fmla="*/ 1471613 w 2943226"/>
              <a:gd name="connsiteY9" fmla="*/ 0 h 26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226" h="268726">
                <a:moveTo>
                  <a:pt x="1483604" y="57480"/>
                </a:moveTo>
                <a:cubicBezTo>
                  <a:pt x="839191" y="57480"/>
                  <a:pt x="316791" y="83779"/>
                  <a:pt x="316791" y="116221"/>
                </a:cubicBezTo>
                <a:cubicBezTo>
                  <a:pt x="316791" y="148663"/>
                  <a:pt x="839191" y="174962"/>
                  <a:pt x="1483604" y="174962"/>
                </a:cubicBezTo>
                <a:cubicBezTo>
                  <a:pt x="2128017" y="174962"/>
                  <a:pt x="2650417" y="148663"/>
                  <a:pt x="2650417" y="116221"/>
                </a:cubicBezTo>
                <a:cubicBezTo>
                  <a:pt x="2650417" y="83779"/>
                  <a:pt x="2128017" y="57480"/>
                  <a:pt x="1483604" y="57480"/>
                </a:cubicBezTo>
                <a:close/>
                <a:moveTo>
                  <a:pt x="1471613" y="0"/>
                </a:moveTo>
                <a:cubicBezTo>
                  <a:pt x="2284362" y="0"/>
                  <a:pt x="2943226" y="60156"/>
                  <a:pt x="2943226" y="134363"/>
                </a:cubicBezTo>
                <a:cubicBezTo>
                  <a:pt x="2943226" y="208570"/>
                  <a:pt x="2284362" y="268726"/>
                  <a:pt x="1471613" y="268726"/>
                </a:cubicBezTo>
                <a:cubicBezTo>
                  <a:pt x="658864" y="268726"/>
                  <a:pt x="0" y="208570"/>
                  <a:pt x="0" y="134363"/>
                </a:cubicBezTo>
                <a:cubicBezTo>
                  <a:pt x="0" y="60156"/>
                  <a:pt x="658864" y="0"/>
                  <a:pt x="147161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42329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="" xmlns:a16="http://schemas.microsoft.com/office/drawing/2014/main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="" xmlns:a16="http://schemas.microsoft.com/office/drawing/2014/main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="" xmlns:a16="http://schemas.microsoft.com/office/drawing/2014/main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="" xmlns:a16="http://schemas.microsoft.com/office/drawing/2014/main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="" xmlns:a16="http://schemas.microsoft.com/office/drawing/2014/main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="" xmlns:a16="http://schemas.microsoft.com/office/drawing/2014/main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71335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50065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97371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2" name="グループ化 1"/>
          <p:cNvGrpSpPr/>
          <p:nvPr userDrawn="1"/>
        </p:nvGrpSpPr>
        <p:grpSpPr>
          <a:xfrm>
            <a:off x="5691662" y="4873872"/>
            <a:ext cx="773066" cy="773066"/>
            <a:chOff x="5695996" y="4366794"/>
            <a:chExt cx="773066" cy="773066"/>
          </a:xfrm>
        </p:grpSpPr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C4215D8A-950A-49C1-9272-5ECBB860BC86}"/>
                </a:ext>
              </a:extLst>
            </p:cNvPr>
            <p:cNvSpPr/>
            <p:nvPr userDrawn="1"/>
          </p:nvSpPr>
          <p:spPr>
            <a:xfrm rot="16200000">
              <a:off x="5695996" y="4366794"/>
              <a:ext cx="773066" cy="77306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15" name="Graphic 14">
              <a:extLst>
                <a:ext uri="{FF2B5EF4-FFF2-40B4-BE49-F238E27FC236}">
                  <a16:creationId xmlns="" xmlns:a16="http://schemas.microsoft.com/office/drawing/2014/main" id="{482C0E2F-DCB7-47DF-AB10-075927268E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3500000" flipH="1">
              <a:off x="6011091" y="4684148"/>
              <a:ext cx="133350" cy="133350"/>
            </a:xfrm>
            <a:prstGeom prst="rect">
              <a:avLst/>
            </a:prstGeom>
          </p:spPr>
        </p:pic>
      </p:grp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1">
            <a:extLst>
              <a:ext uri="{FF2B5EF4-FFF2-40B4-BE49-F238E27FC236}">
                <a16:creationId xmlns="" xmlns:a16="http://schemas.microsoft.com/office/drawing/2014/main" id="{792253DF-28EC-490B-A3DC-F85C25EA277F}"/>
              </a:ext>
            </a:extLst>
          </p:cNvPr>
          <p:cNvSpPr>
            <a:spLocks/>
          </p:cNvSpPr>
          <p:nvPr/>
        </p:nvSpPr>
        <p:spPr bwMode="auto">
          <a:xfrm rot="4672002">
            <a:off x="3987327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AutoShape 1">
            <a:extLst>
              <a:ext uri="{FF2B5EF4-FFF2-40B4-BE49-F238E27FC236}">
                <a16:creationId xmlns="" xmlns:a16="http://schemas.microsoft.com/office/drawing/2014/main" id="{9356AEEA-0A6D-40FB-9598-44CDDE466BD0}"/>
              </a:ext>
            </a:extLst>
          </p:cNvPr>
          <p:cNvSpPr>
            <a:spLocks/>
          </p:cNvSpPr>
          <p:nvPr/>
        </p:nvSpPr>
        <p:spPr bwMode="auto">
          <a:xfrm rot="6300000">
            <a:off x="4001367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4D2FDF2E-B42D-4F15-A9A7-3143CBFD7C1F}"/>
              </a:ext>
            </a:extLst>
          </p:cNvPr>
          <p:cNvSpPr>
            <a:spLocks/>
          </p:cNvSpPr>
          <p:nvPr/>
        </p:nvSpPr>
        <p:spPr bwMode="auto">
          <a:xfrm rot="4672002">
            <a:off x="6571303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FAA999DA-D945-4317-85F3-3BA437575753}"/>
              </a:ext>
            </a:extLst>
          </p:cNvPr>
          <p:cNvSpPr>
            <a:spLocks/>
          </p:cNvSpPr>
          <p:nvPr/>
        </p:nvSpPr>
        <p:spPr bwMode="auto">
          <a:xfrm rot="6300000">
            <a:off x="6585343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="" xmlns:a16="http://schemas.microsoft.com/office/drawing/2014/main" id="{BB8B548A-BCC2-4805-A037-16814B87254C}"/>
              </a:ext>
            </a:extLst>
          </p:cNvPr>
          <p:cNvSpPr>
            <a:spLocks/>
          </p:cNvSpPr>
          <p:nvPr/>
        </p:nvSpPr>
        <p:spPr bwMode="auto">
          <a:xfrm rot="4672002">
            <a:off x="9155279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AutoShape 1">
            <a:extLst>
              <a:ext uri="{FF2B5EF4-FFF2-40B4-BE49-F238E27FC236}">
                <a16:creationId xmlns="" xmlns:a16="http://schemas.microsoft.com/office/drawing/2014/main" id="{299F8E77-D8C2-4353-8144-052063EE98B7}"/>
              </a:ext>
            </a:extLst>
          </p:cNvPr>
          <p:cNvSpPr>
            <a:spLocks/>
          </p:cNvSpPr>
          <p:nvPr/>
        </p:nvSpPr>
        <p:spPr bwMode="auto">
          <a:xfrm rot="6300000">
            <a:off x="9169319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403351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417391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82348957-E580-48F1-B004-4A987F684BAE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0D4C72E-9A13-4462-AF51-581B1E744A2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459E234-9C9C-4617-A9B7-7200B659F93B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4B12C0FB-5966-48F0-BD79-1C5ADB526F27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C81CB231-7EF4-446A-8981-34E934DEEB45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C57DDDA4-0B38-4A9B-9836-9671C0E64BDA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C0756FBC-FD14-4BC3-B10C-BE82B219AE8E}"/>
              </a:ext>
            </a:extLst>
          </p:cNvPr>
          <p:cNvSpPr>
            <a:spLocks/>
          </p:cNvSpPr>
          <p:nvPr/>
        </p:nvSpPr>
        <p:spPr bwMode="auto">
          <a:xfrm rot="4672002">
            <a:off x="6513788" y="424906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48D59BD0-224F-47AF-9D01-8CB2A761F445}"/>
              </a:ext>
            </a:extLst>
          </p:cNvPr>
          <p:cNvSpPr>
            <a:spLocks/>
          </p:cNvSpPr>
          <p:nvPr/>
        </p:nvSpPr>
        <p:spPr bwMode="auto">
          <a:xfrm rot="6300000">
            <a:off x="6523385" y="427530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AutoShape 1">
            <a:extLst>
              <a:ext uri="{FF2B5EF4-FFF2-40B4-BE49-F238E27FC236}">
                <a16:creationId xmlns="" xmlns:a16="http://schemas.microsoft.com/office/drawing/2014/main" id="{126DD3DC-3EC5-4C45-8D9A-C3E0782243E1}"/>
              </a:ext>
            </a:extLst>
          </p:cNvPr>
          <p:cNvSpPr>
            <a:spLocks/>
          </p:cNvSpPr>
          <p:nvPr/>
        </p:nvSpPr>
        <p:spPr bwMode="auto">
          <a:xfrm rot="4672002">
            <a:off x="6506295" y="24553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7" name="AutoShape 1">
            <a:extLst>
              <a:ext uri="{FF2B5EF4-FFF2-40B4-BE49-F238E27FC236}">
                <a16:creationId xmlns="" xmlns:a16="http://schemas.microsoft.com/office/drawing/2014/main" id="{A1FCC14D-8869-49D0-AA39-36A99C3FC438}"/>
              </a:ext>
            </a:extLst>
          </p:cNvPr>
          <p:cNvSpPr>
            <a:spLocks/>
          </p:cNvSpPr>
          <p:nvPr/>
        </p:nvSpPr>
        <p:spPr bwMode="auto">
          <a:xfrm rot="6300000">
            <a:off x="6515892" y="24815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B6CE69E5-4B99-41C1-AAD0-6B35F2DE0D38}"/>
              </a:ext>
            </a:extLst>
          </p:cNvPr>
          <p:cNvSpPr>
            <a:spLocks/>
          </p:cNvSpPr>
          <p:nvPr/>
        </p:nvSpPr>
        <p:spPr bwMode="auto">
          <a:xfrm rot="4672002">
            <a:off x="1264021" y="424906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1F928DD4-ECD4-4C89-AE4C-9B2961CA9CE5}"/>
              </a:ext>
            </a:extLst>
          </p:cNvPr>
          <p:cNvSpPr>
            <a:spLocks/>
          </p:cNvSpPr>
          <p:nvPr/>
        </p:nvSpPr>
        <p:spPr bwMode="auto">
          <a:xfrm rot="6300000">
            <a:off x="1273618" y="427530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256528" y="24553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266125" y="24815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A0041C02-EA28-44BB-A03A-EA6F8E583629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8CF54DA7-554B-4B6A-AA5E-A392FBB58C0B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9C66AF0E-A196-4814-8037-3485438869B0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F0C58DAA-19E4-4EB0-B32B-1691380A87B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AutoShape 1">
            <a:extLst>
              <a:ext uri="{FF2B5EF4-FFF2-40B4-BE49-F238E27FC236}">
                <a16:creationId xmlns="" xmlns:a16="http://schemas.microsoft.com/office/drawing/2014/main" id="{31B52B5E-4E2C-49FD-B4EE-C7B3B9454269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76FCF2-DD43-41F2-8C62-EB41A25FE16E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FDAA2A29-4BF4-46B1-BE30-79C6501B7301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6BC92A29-61A4-490D-8FB1-A321063CB38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AutoShape 1">
            <a:extLst>
              <a:ext uri="{FF2B5EF4-FFF2-40B4-BE49-F238E27FC236}">
                <a16:creationId xmlns="" xmlns:a16="http://schemas.microsoft.com/office/drawing/2014/main" id="{A1DC5240-DFF2-45AE-BB95-ED6214CCFAB3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AutoShape 1">
            <a:extLst>
              <a:ext uri="{FF2B5EF4-FFF2-40B4-BE49-F238E27FC236}">
                <a16:creationId xmlns="" xmlns:a16="http://schemas.microsoft.com/office/drawing/2014/main" id="{DAE7AC9B-4CA5-4E23-A84B-4878225AB6B2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38F1236A-2A37-4FED-A746-483F474079B4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0D67FA3-3E5E-453C-BC92-DA82C42B6CAE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F34BBB17-FC5C-4CE3-85BD-2FE8625E7473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A9AC5C9A-D1FF-45B3-A973-A3D4D3F8AA68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3F2BDA3-0B94-4C52-BD4C-9E3B9CFE0FC3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334B42AD-E03D-4645-BF63-F3D3C3D339CB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AutoShape 1">
            <a:extLst>
              <a:ext uri="{FF2B5EF4-FFF2-40B4-BE49-F238E27FC236}">
                <a16:creationId xmlns="" xmlns:a16="http://schemas.microsoft.com/office/drawing/2014/main" id="{4DCD0C8A-DFEA-4AEA-8B39-72EABD6D21D4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AutoShape 1">
            <a:extLst>
              <a:ext uri="{FF2B5EF4-FFF2-40B4-BE49-F238E27FC236}">
                <a16:creationId xmlns="" xmlns:a16="http://schemas.microsoft.com/office/drawing/2014/main" id="{58A976BF-CE73-4232-A83F-C3731F04864F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18C3A958-257A-4B23-BA1A-4A1DCB665028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499699E-6CB3-4876-AC57-09A563AEC344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415074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424671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AutoShape 1">
            <a:extLst>
              <a:ext uri="{FF2B5EF4-FFF2-40B4-BE49-F238E27FC236}">
                <a16:creationId xmlns="" xmlns:a16="http://schemas.microsoft.com/office/drawing/2014/main" id="{13233AE7-7919-45D4-9141-A6618C506E0B}"/>
              </a:ext>
            </a:extLst>
          </p:cNvPr>
          <p:cNvSpPr>
            <a:spLocks/>
          </p:cNvSpPr>
          <p:nvPr/>
        </p:nvSpPr>
        <p:spPr bwMode="auto">
          <a:xfrm rot="4672002">
            <a:off x="4240336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9" name="AutoShape 1">
            <a:extLst>
              <a:ext uri="{FF2B5EF4-FFF2-40B4-BE49-F238E27FC236}">
                <a16:creationId xmlns="" xmlns:a16="http://schemas.microsoft.com/office/drawing/2014/main" id="{B7CEB18D-8183-44EB-8C06-36E5BB29A0A3}"/>
              </a:ext>
            </a:extLst>
          </p:cNvPr>
          <p:cNvSpPr>
            <a:spLocks/>
          </p:cNvSpPr>
          <p:nvPr/>
        </p:nvSpPr>
        <p:spPr bwMode="auto">
          <a:xfrm rot="6300000">
            <a:off x="4249933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79A5CE49-154F-4C96-B562-6317A8A4A5C8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BFCC3863-D95E-4F0E-BB38-93EEF93AF37A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3B89039-C16C-414A-9A30-40948A526051}"/>
              </a:ext>
            </a:extLst>
          </p:cNvPr>
          <p:cNvSpPr>
            <a:spLocks/>
          </p:cNvSpPr>
          <p:nvPr/>
        </p:nvSpPr>
        <p:spPr bwMode="auto">
          <a:xfrm rot="4672002">
            <a:off x="7065598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A077FBEE-D15F-48E8-8904-9ED2D7FC6B89}"/>
              </a:ext>
            </a:extLst>
          </p:cNvPr>
          <p:cNvSpPr>
            <a:spLocks/>
          </p:cNvSpPr>
          <p:nvPr/>
        </p:nvSpPr>
        <p:spPr bwMode="auto">
          <a:xfrm rot="6300000">
            <a:off x="7075195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0E1C5AE6-24C9-4344-BD91-DB7DB1B17236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78296914-B274-45AB-9DDF-CDB6916C7B8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F89C8BBB-B980-402D-ABFD-9D25B3C9C8E6}"/>
              </a:ext>
            </a:extLst>
          </p:cNvPr>
          <p:cNvSpPr>
            <a:spLocks/>
          </p:cNvSpPr>
          <p:nvPr/>
        </p:nvSpPr>
        <p:spPr bwMode="auto">
          <a:xfrm rot="4672002">
            <a:off x="9890860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12139AC2-BE33-4912-A0E2-FE075989B71F}"/>
              </a:ext>
            </a:extLst>
          </p:cNvPr>
          <p:cNvSpPr>
            <a:spLocks/>
          </p:cNvSpPr>
          <p:nvPr/>
        </p:nvSpPr>
        <p:spPr bwMode="auto">
          <a:xfrm rot="6300000">
            <a:off x="9900457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EDA45019-AB90-4607-994D-74B729711FC1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917E2B7-6CC4-4D1E-B2DE-91BCF82E31E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689A20F7-F227-49DB-81D8-52192854EBEA}"/>
              </a:ext>
            </a:extLst>
          </p:cNvPr>
          <p:cNvSpPr>
            <a:spLocks/>
          </p:cNvSpPr>
          <p:nvPr/>
        </p:nvSpPr>
        <p:spPr bwMode="auto">
          <a:xfrm rot="4672002">
            <a:off x="1415074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D570B1CF-896A-49A5-B83A-D61996239C8F}"/>
              </a:ext>
            </a:extLst>
          </p:cNvPr>
          <p:cNvSpPr>
            <a:spLocks/>
          </p:cNvSpPr>
          <p:nvPr/>
        </p:nvSpPr>
        <p:spPr bwMode="auto">
          <a:xfrm rot="6300000">
            <a:off x="1424671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DDE35B9D-E2F1-4B53-A4BF-9CE72CFB5623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730E3DE6-C664-4E10-AF3E-23478F600BF4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740B359A-7AC6-4FA1-B710-67D38B57E54E}"/>
              </a:ext>
            </a:extLst>
          </p:cNvPr>
          <p:cNvSpPr>
            <a:spLocks/>
          </p:cNvSpPr>
          <p:nvPr/>
        </p:nvSpPr>
        <p:spPr bwMode="auto">
          <a:xfrm rot="4672002">
            <a:off x="4240336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7A0CACF4-46C5-4FCF-A0F9-6A0B744A5895}"/>
              </a:ext>
            </a:extLst>
          </p:cNvPr>
          <p:cNvSpPr>
            <a:spLocks/>
          </p:cNvSpPr>
          <p:nvPr/>
        </p:nvSpPr>
        <p:spPr bwMode="auto">
          <a:xfrm rot="6300000">
            <a:off x="4249933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8A7CB186-6CB3-4B54-9776-AC762A135FAF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6C07F6EF-BB63-4319-BD98-AA1F166D3D20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54BE0D57-A2CB-4644-A853-CDA25C709680}"/>
              </a:ext>
            </a:extLst>
          </p:cNvPr>
          <p:cNvSpPr>
            <a:spLocks/>
          </p:cNvSpPr>
          <p:nvPr/>
        </p:nvSpPr>
        <p:spPr bwMode="auto">
          <a:xfrm rot="4672002">
            <a:off x="7065598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AutoShape 1">
            <a:extLst>
              <a:ext uri="{FF2B5EF4-FFF2-40B4-BE49-F238E27FC236}">
                <a16:creationId xmlns="" xmlns:a16="http://schemas.microsoft.com/office/drawing/2014/main" id="{E9A6F8BD-F507-4AD9-970E-F308DD8BCED1}"/>
              </a:ext>
            </a:extLst>
          </p:cNvPr>
          <p:cNvSpPr>
            <a:spLocks/>
          </p:cNvSpPr>
          <p:nvPr/>
        </p:nvSpPr>
        <p:spPr bwMode="auto">
          <a:xfrm rot="6300000">
            <a:off x="7075195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1E20D878-49E3-4A5B-AC5C-1ACFF21DA324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DF1C90B-2FB3-43C1-8BE7-F6CDE87C7573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AutoShape 1">
            <a:extLst>
              <a:ext uri="{FF2B5EF4-FFF2-40B4-BE49-F238E27FC236}">
                <a16:creationId xmlns="" xmlns:a16="http://schemas.microsoft.com/office/drawing/2014/main" id="{D87053B5-F6E4-41A7-A609-F8AC5D71C7BC}"/>
              </a:ext>
            </a:extLst>
          </p:cNvPr>
          <p:cNvSpPr>
            <a:spLocks/>
          </p:cNvSpPr>
          <p:nvPr/>
        </p:nvSpPr>
        <p:spPr bwMode="auto">
          <a:xfrm rot="4672002">
            <a:off x="9890860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E6C99B28-2C67-4B34-96DD-8F7F9DF90584}"/>
              </a:ext>
            </a:extLst>
          </p:cNvPr>
          <p:cNvSpPr>
            <a:spLocks/>
          </p:cNvSpPr>
          <p:nvPr/>
        </p:nvSpPr>
        <p:spPr bwMode="auto">
          <a:xfrm rot="6300000">
            <a:off x="9900457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74EDA1DE-9A25-46DE-B70A-BD9978B5AE9D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89B14BA-F477-4CBD-AD81-68E1F468EE93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="" xmlns:a16="http://schemas.microsoft.com/office/drawing/2014/main" id="{28614059-30A8-4F12-862A-C3C3CB586464}"/>
              </a:ext>
            </a:extLst>
          </p:cNvPr>
          <p:cNvSpPr/>
          <p:nvPr userDrawn="1"/>
        </p:nvSpPr>
        <p:spPr>
          <a:xfrm>
            <a:off x="1332161" y="2303653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="" xmlns:a16="http://schemas.microsoft.com/office/drawing/2014/main" id="{D2861157-6088-44B6-8264-A00451213D46}"/>
              </a:ext>
            </a:extLst>
          </p:cNvPr>
          <p:cNvSpPr/>
          <p:nvPr userDrawn="1"/>
        </p:nvSpPr>
        <p:spPr>
          <a:xfrm>
            <a:off x="1207381" y="2170327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Oval 31">
            <a:extLst>
              <a:ext uri="{FF2B5EF4-FFF2-40B4-BE49-F238E27FC236}">
                <a16:creationId xmlns="" xmlns:a16="http://schemas.microsoft.com/office/drawing/2014/main" id="{5FC33FB2-FB33-4682-A782-6233957F5326}"/>
              </a:ext>
            </a:extLst>
          </p:cNvPr>
          <p:cNvSpPr/>
          <p:nvPr userDrawn="1"/>
        </p:nvSpPr>
        <p:spPr>
          <a:xfrm>
            <a:off x="3900845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="" xmlns:a16="http://schemas.microsoft.com/office/drawing/2014/main" id="{50C62AD6-9FDB-4BCA-8951-2406DB8B6A55}"/>
              </a:ext>
            </a:extLst>
          </p:cNvPr>
          <p:cNvSpPr/>
          <p:nvPr userDrawn="1"/>
        </p:nvSpPr>
        <p:spPr>
          <a:xfrm>
            <a:off x="3776065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C76E61F-279C-468E-9DC4-91C6FF8761F5}"/>
              </a:ext>
            </a:extLst>
          </p:cNvPr>
          <p:cNvSpPr/>
          <p:nvPr userDrawn="1"/>
        </p:nvSpPr>
        <p:spPr>
          <a:xfrm>
            <a:off x="6484821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4" name="Arc 53">
            <a:extLst>
              <a:ext uri="{FF2B5EF4-FFF2-40B4-BE49-F238E27FC236}">
                <a16:creationId xmlns="" xmlns:a16="http://schemas.microsoft.com/office/drawing/2014/main" id="{2B17E28B-FC8B-4CCC-8F58-768E3844017E}"/>
              </a:ext>
            </a:extLst>
          </p:cNvPr>
          <p:cNvSpPr/>
          <p:nvPr userDrawn="1"/>
        </p:nvSpPr>
        <p:spPr>
          <a:xfrm>
            <a:off x="6360041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BA65E20A-6A2B-42DC-9B36-CA4AC621B787}"/>
              </a:ext>
            </a:extLst>
          </p:cNvPr>
          <p:cNvSpPr/>
          <p:nvPr userDrawn="1"/>
        </p:nvSpPr>
        <p:spPr>
          <a:xfrm>
            <a:off x="9070179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AA150E8B-CAED-4188-B92B-24C3031FA472}"/>
              </a:ext>
            </a:extLst>
          </p:cNvPr>
          <p:cNvSpPr/>
          <p:nvPr userDrawn="1"/>
        </p:nvSpPr>
        <p:spPr>
          <a:xfrm>
            <a:off x="8945399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EFA6D71-0182-46EA-90A1-DBB10EA6932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E25A81AF-D9CB-4959-B033-1A085D39AAC6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0DB239B9-3C80-4619-9C8D-75379D5FF39F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EC1B7C5D-8CB8-44F3-94D3-35D05C35FE34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FD39F5F-B304-419F-9EB5-F3C246F4A19E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65F99058-61EB-410A-89E0-D143DBBE4C0B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C4B98970-F001-4F91-8CE0-9688B0E52B7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670964C2-E894-4E10-A1E0-F08B3389006C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="" xmlns:a16="http://schemas.microsoft.com/office/drawing/2014/main" id="{6413BAE6-F4FE-4010-924B-21791D5D8DC9}"/>
              </a:ext>
            </a:extLst>
          </p:cNvPr>
          <p:cNvSpPr/>
          <p:nvPr/>
        </p:nvSpPr>
        <p:spPr>
          <a:xfrm>
            <a:off x="1291890" y="2411507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="" xmlns:a16="http://schemas.microsoft.com/office/drawing/2014/main" id="{45814997-25A3-4864-9A0C-057FB3B8DA06}"/>
              </a:ext>
            </a:extLst>
          </p:cNvPr>
          <p:cNvSpPr/>
          <p:nvPr/>
        </p:nvSpPr>
        <p:spPr>
          <a:xfrm>
            <a:off x="1212090" y="2326242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110F858-B0C5-4C36-A2A5-93019D10A286}"/>
              </a:ext>
            </a:extLst>
          </p:cNvPr>
          <p:cNvSpPr/>
          <p:nvPr/>
        </p:nvSpPr>
        <p:spPr>
          <a:xfrm>
            <a:off x="6542347" y="2408333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Arc 31">
            <a:extLst>
              <a:ext uri="{FF2B5EF4-FFF2-40B4-BE49-F238E27FC236}">
                <a16:creationId xmlns="" xmlns:a16="http://schemas.microsoft.com/office/drawing/2014/main" id="{082E69DC-8D2D-4E5A-A465-47D15FAF3FDF}"/>
              </a:ext>
            </a:extLst>
          </p:cNvPr>
          <p:cNvSpPr/>
          <p:nvPr/>
        </p:nvSpPr>
        <p:spPr>
          <a:xfrm>
            <a:off x="6462547" y="2323068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C3EB67FB-A8CE-4CB5-8733-F1CB31C2B528}"/>
              </a:ext>
            </a:extLst>
          </p:cNvPr>
          <p:cNvSpPr/>
          <p:nvPr/>
        </p:nvSpPr>
        <p:spPr>
          <a:xfrm>
            <a:off x="1299033" y="420166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="" xmlns:a16="http://schemas.microsoft.com/office/drawing/2014/main" id="{978459D4-1F4A-4634-96B6-D56201125D6F}"/>
              </a:ext>
            </a:extLst>
          </p:cNvPr>
          <p:cNvSpPr/>
          <p:nvPr/>
        </p:nvSpPr>
        <p:spPr>
          <a:xfrm>
            <a:off x="1219233" y="411640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7A6225E2-8193-48B0-BC8F-456D792E12D7}"/>
              </a:ext>
            </a:extLst>
          </p:cNvPr>
          <p:cNvSpPr/>
          <p:nvPr/>
        </p:nvSpPr>
        <p:spPr>
          <a:xfrm>
            <a:off x="6548959" y="4197698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Arc 40">
            <a:extLst>
              <a:ext uri="{FF2B5EF4-FFF2-40B4-BE49-F238E27FC236}">
                <a16:creationId xmlns="" xmlns:a16="http://schemas.microsoft.com/office/drawing/2014/main" id="{493F80DA-AE9D-43DB-BF0D-C908999F9E21}"/>
              </a:ext>
            </a:extLst>
          </p:cNvPr>
          <p:cNvSpPr/>
          <p:nvPr/>
        </p:nvSpPr>
        <p:spPr>
          <a:xfrm>
            <a:off x="6469159" y="4112433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720B0C5-6764-42CF-95F2-2F3011747E42}"/>
              </a:ext>
            </a:extLst>
          </p:cNvPr>
          <p:cNvSpPr/>
          <p:nvPr/>
        </p:nvSpPr>
        <p:spPr>
          <a:xfrm>
            <a:off x="6501186" y="21891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D25CEB9E-41EE-4C0F-B045-8C4B9423278A}"/>
              </a:ext>
            </a:extLst>
          </p:cNvPr>
          <p:cNvSpPr/>
          <p:nvPr/>
        </p:nvSpPr>
        <p:spPr>
          <a:xfrm>
            <a:off x="6421386" y="21038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A2C5214C-C04D-4C32-8172-4899FFB48AC3}"/>
              </a:ext>
            </a:extLst>
          </p:cNvPr>
          <p:cNvSpPr/>
          <p:nvPr/>
        </p:nvSpPr>
        <p:spPr>
          <a:xfrm>
            <a:off x="6501186" y="349342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0" name="Arc 59">
            <a:extLst>
              <a:ext uri="{FF2B5EF4-FFF2-40B4-BE49-F238E27FC236}">
                <a16:creationId xmlns="" xmlns:a16="http://schemas.microsoft.com/office/drawing/2014/main" id="{25F8C2A9-6AA0-4657-9C74-B3C5F3FF37CE}"/>
              </a:ext>
            </a:extLst>
          </p:cNvPr>
          <p:cNvSpPr/>
          <p:nvPr/>
        </p:nvSpPr>
        <p:spPr>
          <a:xfrm>
            <a:off x="6421386" y="340815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27E6DAF1-1908-45E0-A331-27210413E9B0}"/>
              </a:ext>
            </a:extLst>
          </p:cNvPr>
          <p:cNvSpPr/>
          <p:nvPr/>
        </p:nvSpPr>
        <p:spPr>
          <a:xfrm>
            <a:off x="6514633" y="479138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Arc 62">
            <a:extLst>
              <a:ext uri="{FF2B5EF4-FFF2-40B4-BE49-F238E27FC236}">
                <a16:creationId xmlns="" xmlns:a16="http://schemas.microsoft.com/office/drawing/2014/main" id="{CE9EC728-D4CE-4F03-95A1-A48A12E6848F}"/>
              </a:ext>
            </a:extLst>
          </p:cNvPr>
          <p:cNvSpPr/>
          <p:nvPr/>
        </p:nvSpPr>
        <p:spPr>
          <a:xfrm>
            <a:off x="6434833" y="470611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90F538A-ED53-451E-8BAB-973DEA690097}"/>
              </a:ext>
            </a:extLst>
          </p:cNvPr>
          <p:cNvSpPr/>
          <p:nvPr/>
        </p:nvSpPr>
        <p:spPr>
          <a:xfrm>
            <a:off x="4742642" y="21891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E9F47DA7-BDFD-43C0-94BB-F340F5F41AFA}"/>
              </a:ext>
            </a:extLst>
          </p:cNvPr>
          <p:cNvSpPr/>
          <p:nvPr/>
        </p:nvSpPr>
        <p:spPr>
          <a:xfrm>
            <a:off x="4662842" y="210384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Oval 67">
            <a:extLst>
              <a:ext uri="{FF2B5EF4-FFF2-40B4-BE49-F238E27FC236}">
                <a16:creationId xmlns="" xmlns:a16="http://schemas.microsoft.com/office/drawing/2014/main" id="{72764744-7792-4318-A59B-2BAA19A9FF12}"/>
              </a:ext>
            </a:extLst>
          </p:cNvPr>
          <p:cNvSpPr/>
          <p:nvPr/>
        </p:nvSpPr>
        <p:spPr>
          <a:xfrm>
            <a:off x="4742642" y="349342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Arc 68">
            <a:extLst>
              <a:ext uri="{FF2B5EF4-FFF2-40B4-BE49-F238E27FC236}">
                <a16:creationId xmlns="" xmlns:a16="http://schemas.microsoft.com/office/drawing/2014/main" id="{90030457-386A-4079-AD09-E5075C74258C}"/>
              </a:ext>
            </a:extLst>
          </p:cNvPr>
          <p:cNvSpPr/>
          <p:nvPr/>
        </p:nvSpPr>
        <p:spPr>
          <a:xfrm>
            <a:off x="4662842" y="340815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D60D32FA-2008-4593-A515-C09E692CA480}"/>
              </a:ext>
            </a:extLst>
          </p:cNvPr>
          <p:cNvSpPr/>
          <p:nvPr/>
        </p:nvSpPr>
        <p:spPr>
          <a:xfrm>
            <a:off x="4733930" y="479138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Arc 71">
            <a:extLst>
              <a:ext uri="{FF2B5EF4-FFF2-40B4-BE49-F238E27FC236}">
                <a16:creationId xmlns="" xmlns:a16="http://schemas.microsoft.com/office/drawing/2014/main" id="{B0188881-0215-414E-871D-396899D7CC87}"/>
              </a:ext>
            </a:extLst>
          </p:cNvPr>
          <p:cNvSpPr/>
          <p:nvPr/>
        </p:nvSpPr>
        <p:spPr>
          <a:xfrm>
            <a:off x="4654130" y="470611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81C4A1B-2FBA-459C-A934-F763A1FAF1BF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0D663F76-DD1F-4013-B4F2-3C85F88C08A2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D3417319-9FD3-4A78-AA01-AF0A4ADAEFB1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DF517EC8-CFFF-44CA-8E8B-88794403F531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C931EEAD-B56C-47C5-9653-77FCD8F8DE4D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BD7DC79A-B551-4349-9E50-01D49AB88BB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717258A9-777E-4CC8-A500-FB1CDA85C7AF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208ED32E-F108-4F6B-9E3A-C4718D6F7086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5CCED99C-B0FE-47CF-86F8-FC0A6FFA287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0973B112-D2E8-4F2A-BA37-6854BED04AC7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4645F364-D853-4E9F-A6F5-005E07603F97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660418FF-27C9-4627-BF2B-F97942E38E9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val 58">
            <a:extLst>
              <a:ext uri="{FF2B5EF4-FFF2-40B4-BE49-F238E27FC236}">
                <a16:creationId xmlns="" xmlns:a16="http://schemas.microsoft.com/office/drawing/2014/main" id="{8375A1E0-EB88-480A-A8A6-C35A13947FA6}"/>
              </a:ext>
            </a:extLst>
          </p:cNvPr>
          <p:cNvSpPr/>
          <p:nvPr/>
        </p:nvSpPr>
        <p:spPr>
          <a:xfrm>
            <a:off x="1362445" y="4190022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0" name="Arc 59">
            <a:extLst>
              <a:ext uri="{FF2B5EF4-FFF2-40B4-BE49-F238E27FC236}">
                <a16:creationId xmlns="" xmlns:a16="http://schemas.microsoft.com/office/drawing/2014/main" id="{CC71BC1A-F015-4357-B143-B2467C27D5D4}"/>
              </a:ext>
            </a:extLst>
          </p:cNvPr>
          <p:cNvSpPr/>
          <p:nvPr/>
        </p:nvSpPr>
        <p:spPr>
          <a:xfrm>
            <a:off x="1282645" y="4104757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771BD34-CB39-4547-95E5-51414DEA2737}"/>
              </a:ext>
            </a:extLst>
          </p:cNvPr>
          <p:cNvSpPr/>
          <p:nvPr/>
        </p:nvSpPr>
        <p:spPr>
          <a:xfrm>
            <a:off x="4189076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Arc 62">
            <a:extLst>
              <a:ext uri="{FF2B5EF4-FFF2-40B4-BE49-F238E27FC236}">
                <a16:creationId xmlns="" xmlns:a16="http://schemas.microsoft.com/office/drawing/2014/main" id="{FCEB26F6-AF6A-4B84-983F-D37AA2CA43E0}"/>
              </a:ext>
            </a:extLst>
          </p:cNvPr>
          <p:cNvSpPr/>
          <p:nvPr/>
        </p:nvSpPr>
        <p:spPr>
          <a:xfrm>
            <a:off x="4109276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DCE4D60E-A372-4432-A529-D727626025B4}"/>
              </a:ext>
            </a:extLst>
          </p:cNvPr>
          <p:cNvSpPr/>
          <p:nvPr/>
        </p:nvSpPr>
        <p:spPr>
          <a:xfrm>
            <a:off x="7099830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BACA9C36-3727-4EBF-80AC-44855B054C64}"/>
              </a:ext>
            </a:extLst>
          </p:cNvPr>
          <p:cNvSpPr/>
          <p:nvPr/>
        </p:nvSpPr>
        <p:spPr>
          <a:xfrm>
            <a:off x="7020030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Oval 67">
            <a:extLst>
              <a:ext uri="{FF2B5EF4-FFF2-40B4-BE49-F238E27FC236}">
                <a16:creationId xmlns="" xmlns:a16="http://schemas.microsoft.com/office/drawing/2014/main" id="{860313AB-31C5-41D7-8A58-7E9137BE72D3}"/>
              </a:ext>
            </a:extLst>
          </p:cNvPr>
          <p:cNvSpPr/>
          <p:nvPr/>
        </p:nvSpPr>
        <p:spPr>
          <a:xfrm>
            <a:off x="9839600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Arc 68">
            <a:extLst>
              <a:ext uri="{FF2B5EF4-FFF2-40B4-BE49-F238E27FC236}">
                <a16:creationId xmlns="" xmlns:a16="http://schemas.microsoft.com/office/drawing/2014/main" id="{77DDC89B-BFB1-41E0-BD04-FC6C24DDBACB}"/>
              </a:ext>
            </a:extLst>
          </p:cNvPr>
          <p:cNvSpPr/>
          <p:nvPr/>
        </p:nvSpPr>
        <p:spPr>
          <a:xfrm>
            <a:off x="9759800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BE8CF0E1-05A7-4558-9C20-909668EE40D4}"/>
              </a:ext>
            </a:extLst>
          </p:cNvPr>
          <p:cNvSpPr/>
          <p:nvPr/>
        </p:nvSpPr>
        <p:spPr>
          <a:xfrm>
            <a:off x="1362445" y="169399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B7E8321E-F712-4D2C-8AE6-01B0185D3ACD}"/>
              </a:ext>
            </a:extLst>
          </p:cNvPr>
          <p:cNvSpPr/>
          <p:nvPr/>
        </p:nvSpPr>
        <p:spPr>
          <a:xfrm>
            <a:off x="1282645" y="160872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A7257D48-F3AB-4A0F-83D0-8FEBC511A3F5}"/>
              </a:ext>
            </a:extLst>
          </p:cNvPr>
          <p:cNvSpPr/>
          <p:nvPr/>
        </p:nvSpPr>
        <p:spPr>
          <a:xfrm>
            <a:off x="4189076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1" name="Arc 50">
            <a:extLst>
              <a:ext uri="{FF2B5EF4-FFF2-40B4-BE49-F238E27FC236}">
                <a16:creationId xmlns="" xmlns:a16="http://schemas.microsoft.com/office/drawing/2014/main" id="{23FFFF76-52EB-471C-915A-515D5096500F}"/>
              </a:ext>
            </a:extLst>
          </p:cNvPr>
          <p:cNvSpPr/>
          <p:nvPr/>
        </p:nvSpPr>
        <p:spPr>
          <a:xfrm>
            <a:off x="4109276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5C8C6AE-11E9-4017-A95A-5F743C287765}"/>
              </a:ext>
            </a:extLst>
          </p:cNvPr>
          <p:cNvSpPr/>
          <p:nvPr/>
        </p:nvSpPr>
        <p:spPr>
          <a:xfrm>
            <a:off x="7099830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4" name="Arc 53">
            <a:extLst>
              <a:ext uri="{FF2B5EF4-FFF2-40B4-BE49-F238E27FC236}">
                <a16:creationId xmlns="" xmlns:a16="http://schemas.microsoft.com/office/drawing/2014/main" id="{C9B310D5-D07A-45C8-9F38-9AA696B45772}"/>
              </a:ext>
            </a:extLst>
          </p:cNvPr>
          <p:cNvSpPr/>
          <p:nvPr/>
        </p:nvSpPr>
        <p:spPr>
          <a:xfrm>
            <a:off x="7020030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194BE987-5299-4CB9-B35A-D7533835BA57}"/>
              </a:ext>
            </a:extLst>
          </p:cNvPr>
          <p:cNvSpPr/>
          <p:nvPr/>
        </p:nvSpPr>
        <p:spPr>
          <a:xfrm>
            <a:off x="9839600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4D308D81-847D-4C00-91C8-492DFD1FC9EC}"/>
              </a:ext>
            </a:extLst>
          </p:cNvPr>
          <p:cNvSpPr/>
          <p:nvPr/>
        </p:nvSpPr>
        <p:spPr>
          <a:xfrm>
            <a:off x="9759800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DA0404E7-4722-4A8D-8ACC-A71AACF226C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E9ED43FC-73F8-4D4F-9502-D694D1E0E0E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C2B093E4-7F7A-4572-8A69-B05CE9856126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AEE6AB1-8DB7-4739-90B5-F1359B137D4E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474A2FF-EA28-42E5-891F-E4FD5A4D1E59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2F9076-F4AA-43FC-8392-3793BF70E94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8385E3CD-A54D-4ACC-AFE4-5E02B32597B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92A2590B-3ECF-4011-97E5-E153040A454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D0C37AE6-ADF2-40DC-83C8-7E780B8C0EA2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B595DE0-C621-49ED-9040-ACAC785BCD3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294C232-333A-4431-B132-55029F16A06A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03898555-61C6-4406-8723-53E227E20DCE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63B6FDA-467C-4712-A6EC-45FA285AA09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5C15175C-AFDE-41AF-95D2-6A0AD13C0DDE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0307D262-703A-4643-BFDE-5CE08F718FA7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7C02B13F-B428-4045-B0DC-2CE716FD03AC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416393FA-21BA-40D4-A12E-99A7E013766C}"/>
              </a:ext>
            </a:extLst>
          </p:cNvPr>
          <p:cNvSpPr/>
          <p:nvPr userDrawn="1"/>
        </p:nvSpPr>
        <p:spPr>
          <a:xfrm>
            <a:off x="1213348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399BD66F-85B0-4D60-AC4A-66B7F619F860}"/>
              </a:ext>
            </a:extLst>
          </p:cNvPr>
          <p:cNvSpPr/>
          <p:nvPr userDrawn="1"/>
        </p:nvSpPr>
        <p:spPr>
          <a:xfrm>
            <a:off x="1336567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0FD2CFE0-66C1-4EA1-BEC4-AF6C2B4088D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3FE072F-09F4-40E4-A272-D4504DEEB7EB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EA5F2B9-86E8-45FC-8634-9CC97101F92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49522845-891F-40FF-9F8E-823D62BBF53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D5CC84B-F31F-4BFB-8E7F-04BAA6D4131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280113A-4CDD-4983-A287-0DEFF0338FF0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0F3FD498-5493-41FB-9DDC-A4B731BB37C3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2564150-FB1E-43BC-A7D5-69E1F61A1A4D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="" xmlns:a16="http://schemas.microsoft.com/office/drawing/2014/main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3">
            <a:extLst>
              <a:ext uri="{FF2B5EF4-FFF2-40B4-BE49-F238E27FC236}">
                <a16:creationId xmlns="" xmlns:a16="http://schemas.microsoft.com/office/drawing/2014/main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29CC8AFA-38FD-4515-9463-4308A8F1E5E7}"/>
              </a:ext>
            </a:extLst>
          </p:cNvPr>
          <p:cNvSpPr/>
          <p:nvPr/>
        </p:nvSpPr>
        <p:spPr>
          <a:xfrm>
            <a:off x="6469158" y="413240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2881C2E3-CAE5-4478-96AC-BF6C61C405E6}"/>
              </a:ext>
            </a:extLst>
          </p:cNvPr>
          <p:cNvSpPr/>
          <p:nvPr/>
        </p:nvSpPr>
        <p:spPr>
          <a:xfrm>
            <a:off x="6547402" y="420378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D6B47EAC-89D5-45EF-ACC1-320C5FAE5C72}"/>
              </a:ext>
            </a:extLst>
          </p:cNvPr>
          <p:cNvSpPr/>
          <p:nvPr/>
        </p:nvSpPr>
        <p:spPr>
          <a:xfrm>
            <a:off x="6469158" y="234303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A2148D14-FD8A-44D3-9A84-41A0B7C2E54D}"/>
              </a:ext>
            </a:extLst>
          </p:cNvPr>
          <p:cNvSpPr/>
          <p:nvPr/>
        </p:nvSpPr>
        <p:spPr>
          <a:xfrm>
            <a:off x="6547402" y="241441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04DE1D50-572D-4A24-B459-BD5A59F81C1C}"/>
              </a:ext>
            </a:extLst>
          </p:cNvPr>
          <p:cNvSpPr/>
          <p:nvPr/>
        </p:nvSpPr>
        <p:spPr>
          <a:xfrm>
            <a:off x="1219233" y="413240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3E571F8B-760A-4C8D-B70F-0D1A7075FB90}"/>
              </a:ext>
            </a:extLst>
          </p:cNvPr>
          <p:cNvSpPr/>
          <p:nvPr/>
        </p:nvSpPr>
        <p:spPr>
          <a:xfrm>
            <a:off x="1297477" y="420378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9CC1E2A6-35B7-456F-9598-70B9000E355F}"/>
              </a:ext>
            </a:extLst>
          </p:cNvPr>
          <p:cNvSpPr/>
          <p:nvPr/>
        </p:nvSpPr>
        <p:spPr>
          <a:xfrm>
            <a:off x="1219233" y="234303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1922E249-B890-4304-9690-2D4126E4D9F9}"/>
              </a:ext>
            </a:extLst>
          </p:cNvPr>
          <p:cNvSpPr/>
          <p:nvPr/>
        </p:nvSpPr>
        <p:spPr>
          <a:xfrm>
            <a:off x="1297477" y="241441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5F6403D3-F553-4A64-B93B-48F5E5284E3C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ACA5172-B958-4C01-89FE-CED94E1407EA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B5FD514C-988F-4D1D-8285-8D322E4F148C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3E104D5-3D70-4237-B404-8DC5F4ADA48D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5A30B703-0D6C-4896-B37E-5142343A67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2213201-4B7F-43D3-978C-F929C3675E43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DABA330-1984-43EC-AF5E-ECD93AED4519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1ABA3DE4-A8CD-42CA-8866-50E400786A7D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: Rounded Corners 77">
            <a:extLst>
              <a:ext uri="{FF2B5EF4-FFF2-40B4-BE49-F238E27FC236}">
                <a16:creationId xmlns="" xmlns:a16="http://schemas.microsoft.com/office/drawing/2014/main" id="{70EB141C-8EFB-41F2-8AAC-9B1BD58BED82}"/>
              </a:ext>
            </a:extLst>
          </p:cNvPr>
          <p:cNvSpPr/>
          <p:nvPr/>
        </p:nvSpPr>
        <p:spPr>
          <a:xfrm>
            <a:off x="4823847" y="472347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="" xmlns:a16="http://schemas.microsoft.com/office/drawing/2014/main" id="{FA3B0B02-0E33-4824-9F7E-A8C5721E320F}"/>
              </a:ext>
            </a:extLst>
          </p:cNvPr>
          <p:cNvSpPr/>
          <p:nvPr/>
        </p:nvSpPr>
        <p:spPr>
          <a:xfrm>
            <a:off x="4742641" y="479485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51F886DA-5217-4C53-A14F-38E1C9F37FDE}"/>
              </a:ext>
            </a:extLst>
          </p:cNvPr>
          <p:cNvSpPr/>
          <p:nvPr/>
        </p:nvSpPr>
        <p:spPr>
          <a:xfrm>
            <a:off x="4823847" y="342209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61CB774F-91F1-440C-B5A9-A46091C09336}"/>
              </a:ext>
            </a:extLst>
          </p:cNvPr>
          <p:cNvSpPr/>
          <p:nvPr/>
        </p:nvSpPr>
        <p:spPr>
          <a:xfrm>
            <a:off x="4742641" y="349347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224219A8-3582-4272-9C90-102C53E85BC7}"/>
              </a:ext>
            </a:extLst>
          </p:cNvPr>
          <p:cNvSpPr/>
          <p:nvPr/>
        </p:nvSpPr>
        <p:spPr>
          <a:xfrm>
            <a:off x="4823847" y="212071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B232ECA4-1CA5-4304-AACF-265B05057297}"/>
              </a:ext>
            </a:extLst>
          </p:cNvPr>
          <p:cNvSpPr/>
          <p:nvPr/>
        </p:nvSpPr>
        <p:spPr>
          <a:xfrm>
            <a:off x="4742641" y="219209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CB38515E-D852-46E7-915C-267936352837}"/>
              </a:ext>
            </a:extLst>
          </p:cNvPr>
          <p:cNvSpPr/>
          <p:nvPr/>
        </p:nvSpPr>
        <p:spPr>
          <a:xfrm>
            <a:off x="6429025" y="472347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F2006C90-1D40-4E3B-9748-BBB08713A2E5}"/>
              </a:ext>
            </a:extLst>
          </p:cNvPr>
          <p:cNvSpPr/>
          <p:nvPr/>
        </p:nvSpPr>
        <p:spPr>
          <a:xfrm>
            <a:off x="6507269" y="479485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75FC25D1-D08F-445E-91FB-FF24BC909F58}"/>
              </a:ext>
            </a:extLst>
          </p:cNvPr>
          <p:cNvSpPr/>
          <p:nvPr/>
        </p:nvSpPr>
        <p:spPr>
          <a:xfrm>
            <a:off x="6429025" y="342209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436DBADE-6878-4901-81B1-8429F54A1E98}"/>
              </a:ext>
            </a:extLst>
          </p:cNvPr>
          <p:cNvSpPr/>
          <p:nvPr/>
        </p:nvSpPr>
        <p:spPr>
          <a:xfrm>
            <a:off x="6507269" y="349347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FE8845ED-7652-4786-A320-F930ED4D508E}"/>
              </a:ext>
            </a:extLst>
          </p:cNvPr>
          <p:cNvSpPr/>
          <p:nvPr/>
        </p:nvSpPr>
        <p:spPr>
          <a:xfrm>
            <a:off x="6429025" y="212071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5620236A-1B69-422A-BE96-614AD54F1BE4}"/>
              </a:ext>
            </a:extLst>
          </p:cNvPr>
          <p:cNvSpPr/>
          <p:nvPr/>
        </p:nvSpPr>
        <p:spPr>
          <a:xfrm>
            <a:off x="6507269" y="219209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E04020F7-666D-44B7-914B-AFF6673245CA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20D2C4E-6F25-436B-8CC1-801C0E482DF0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29595310-4280-4F3A-BCAA-673A77083BEB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40F053F1-09FD-4ACB-8846-36888A9C808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645723C-34C1-4C46-BD60-8A8732842D1D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0496DF97-046A-4A86-AE21-131FC2D0EA75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3BD38CAD-04C3-4C4D-9B03-03659DA959B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082827F-0311-47A9-8FE8-C89BEDE84C33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03BE881-776C-4459-BFAF-A7F6B886C64D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3D52485-03A7-4B45-A647-4DFC5DBDE9C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E1163A14-1C10-4AAB-A651-EA10FF3E134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3F05C283-C98C-47C7-BBAF-CF37A3173ECE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: Rounded Corners 85">
            <a:extLst>
              <a:ext uri="{FF2B5EF4-FFF2-40B4-BE49-F238E27FC236}">
                <a16:creationId xmlns="" xmlns:a16="http://schemas.microsoft.com/office/drawing/2014/main" id="{8ADEBEAC-AA37-4D31-8810-7D8A47E1BB15}"/>
              </a:ext>
            </a:extLst>
          </p:cNvPr>
          <p:cNvSpPr/>
          <p:nvPr/>
        </p:nvSpPr>
        <p:spPr>
          <a:xfrm>
            <a:off x="4113740" y="414696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="" xmlns:a16="http://schemas.microsoft.com/office/drawing/2014/main" id="{D048EC58-52A6-40D0-9D96-C2E69B380195}"/>
              </a:ext>
            </a:extLst>
          </p:cNvPr>
          <p:cNvSpPr/>
          <p:nvPr/>
        </p:nvSpPr>
        <p:spPr>
          <a:xfrm>
            <a:off x="4191984" y="421834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D93AF96D-1E77-4550-B225-4DB49E5D9571}"/>
              </a:ext>
            </a:extLst>
          </p:cNvPr>
          <p:cNvSpPr/>
          <p:nvPr/>
        </p:nvSpPr>
        <p:spPr>
          <a:xfrm>
            <a:off x="7022113" y="4146482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="" xmlns:a16="http://schemas.microsoft.com/office/drawing/2014/main" id="{A6063B62-0940-4ABC-8DE9-C6E154E9530A}"/>
              </a:ext>
            </a:extLst>
          </p:cNvPr>
          <p:cNvSpPr/>
          <p:nvPr/>
        </p:nvSpPr>
        <p:spPr>
          <a:xfrm>
            <a:off x="7100357" y="4217863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8EDB2E5D-AC9F-4405-9442-7CB533703A40}"/>
              </a:ext>
            </a:extLst>
          </p:cNvPr>
          <p:cNvSpPr/>
          <p:nvPr/>
        </p:nvSpPr>
        <p:spPr>
          <a:xfrm>
            <a:off x="9767439" y="4146482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146C4DDC-114E-4282-9877-BBBB44A129FA}"/>
              </a:ext>
            </a:extLst>
          </p:cNvPr>
          <p:cNvSpPr/>
          <p:nvPr/>
        </p:nvSpPr>
        <p:spPr>
          <a:xfrm>
            <a:off x="9845683" y="4217863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="" xmlns:a16="http://schemas.microsoft.com/office/drawing/2014/main" id="{BD891ACF-D2F1-4706-80BF-BA80B1C8AB45}"/>
              </a:ext>
            </a:extLst>
          </p:cNvPr>
          <p:cNvSpPr/>
          <p:nvPr/>
        </p:nvSpPr>
        <p:spPr>
          <a:xfrm>
            <a:off x="1287831" y="4147438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="" xmlns:a16="http://schemas.microsoft.com/office/drawing/2014/main" id="{A12DDE5A-2E6E-45B2-9A4A-6B8418E7FE48}"/>
              </a:ext>
            </a:extLst>
          </p:cNvPr>
          <p:cNvSpPr/>
          <p:nvPr/>
        </p:nvSpPr>
        <p:spPr>
          <a:xfrm>
            <a:off x="1366075" y="4218819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700F523E-3DFD-4FC5-8182-E33C914602CA}"/>
              </a:ext>
            </a:extLst>
          </p:cNvPr>
          <p:cNvSpPr/>
          <p:nvPr/>
        </p:nvSpPr>
        <p:spPr>
          <a:xfrm>
            <a:off x="4113740" y="1632123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CC735C9B-8DEF-4496-977F-B71A7F17B46B}"/>
              </a:ext>
            </a:extLst>
          </p:cNvPr>
          <p:cNvSpPr/>
          <p:nvPr/>
        </p:nvSpPr>
        <p:spPr>
          <a:xfrm>
            <a:off x="4191984" y="1703504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7451F9C-EB32-4CF9-9FCC-201101502748}"/>
              </a:ext>
            </a:extLst>
          </p:cNvPr>
          <p:cNvSpPr/>
          <p:nvPr/>
        </p:nvSpPr>
        <p:spPr>
          <a:xfrm>
            <a:off x="7022113" y="163164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="" xmlns:a16="http://schemas.microsoft.com/office/drawing/2014/main" id="{C29A9D68-CDBE-4768-9DB2-BAD0867AA9B9}"/>
              </a:ext>
            </a:extLst>
          </p:cNvPr>
          <p:cNvSpPr/>
          <p:nvPr/>
        </p:nvSpPr>
        <p:spPr>
          <a:xfrm>
            <a:off x="7100357" y="170302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="" xmlns:a16="http://schemas.microsoft.com/office/drawing/2014/main" id="{6021FB06-54E1-43B2-8E7E-B2E91DDE907F}"/>
              </a:ext>
            </a:extLst>
          </p:cNvPr>
          <p:cNvSpPr/>
          <p:nvPr/>
        </p:nvSpPr>
        <p:spPr>
          <a:xfrm>
            <a:off x="9767439" y="163164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="" xmlns:a16="http://schemas.microsoft.com/office/drawing/2014/main" id="{D3F95A5B-02C5-467C-ADA6-46C9C022180B}"/>
              </a:ext>
            </a:extLst>
          </p:cNvPr>
          <p:cNvSpPr/>
          <p:nvPr/>
        </p:nvSpPr>
        <p:spPr>
          <a:xfrm>
            <a:off x="9845683" y="170302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3ECF4406-0F07-4364-A288-BAF8DF2B6375}"/>
              </a:ext>
            </a:extLst>
          </p:cNvPr>
          <p:cNvSpPr/>
          <p:nvPr/>
        </p:nvSpPr>
        <p:spPr>
          <a:xfrm>
            <a:off x="1287831" y="1632601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112D3A0C-180A-404E-BAEB-6C5502DE14A2}"/>
              </a:ext>
            </a:extLst>
          </p:cNvPr>
          <p:cNvSpPr/>
          <p:nvPr/>
        </p:nvSpPr>
        <p:spPr>
          <a:xfrm>
            <a:off x="1366075" y="1703982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6E458DB5-A964-44E1-B8D8-F091D9C0D324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FE7661D0-DD29-4F68-882D-FD7EFC9F19B9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54314522-9C5C-485E-93D6-F2108B2F69D9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C886C9A2-3E61-4440-82D4-518604879F0D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8A4CA1C-22E3-4A0C-A86B-E6073AD08525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9895206-05DA-497D-9D29-BA54D09DF45D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22F1A1C2-D325-4B4C-95F7-D794BC3D00F9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1A1C9379-6B8C-4238-8365-0B45CE8DB80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C64AA3C-BA69-408C-8898-2C206423169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A8E436F1-99DD-4A9B-88ED-03A3DB0FFF1A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E2238471-E6F7-4FD1-99A0-6E984A17CE88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C502FA59-B240-4335-A61B-6E100344CF9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AA3BA23D-9993-4160-BCBD-C058A08D38F7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6768E092-B257-48ED-9971-1E2ABDA16D91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933047ED-AB20-4B26-AC99-16715EE04F36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3FA2ADA-101D-4BAA-93C8-6508A9FE31CA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0" name="Picture 129">
            <a:extLst>
              <a:ext uri="{FF2B5EF4-FFF2-40B4-BE49-F238E27FC236}">
                <a16:creationId xmlns="" xmlns:a16="http://schemas.microsoft.com/office/drawing/2014/main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="" xmlns:a16="http://schemas.microsoft.com/office/drawing/2014/main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="" xmlns:a16="http://schemas.microsoft.com/office/drawing/2014/main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="" xmlns:a16="http://schemas.microsoft.com/office/drawing/2014/main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="" xmlns:a16="http://schemas.microsoft.com/office/drawing/2014/main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="" xmlns:a16="http://schemas.microsoft.com/office/drawing/2014/main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2F74A129-E409-4B25-8DCC-547DCC7CB18B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AutoShape 1">
            <a:extLst>
              <a:ext uri="{FF2B5EF4-FFF2-40B4-BE49-F238E27FC236}">
                <a16:creationId xmlns="" xmlns:a16="http://schemas.microsoft.com/office/drawing/2014/main" id="{01F3E4D9-B827-4292-A3A7-270BCDAC0147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38268481-C60F-4A7A-91EF-1575E3CDBD6C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A0E14F44-320D-44BA-8294-9EEC86986497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AutoShape 1">
            <a:extLst>
              <a:ext uri="{FF2B5EF4-FFF2-40B4-BE49-F238E27FC236}">
                <a16:creationId xmlns="" xmlns:a16="http://schemas.microsoft.com/office/drawing/2014/main" id="{DD628985-BD4B-4693-800E-F5B59409DAB4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FE27C064-9123-4C05-B95C-A63533756F85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7B3C2E9-C569-4B8E-A9BA-F305F37AA25A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9BBD92D-06D8-4462-9A3C-4AD6369774A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244F4D51-3298-455A-9A7D-D3765DE5F341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C0A9EB4A-079C-4E45-A818-A85AFCE7FA98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0DDE916-48A3-485C-8E35-5CBAB5943215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381FD23E-EE4E-4E4A-A06E-DD92E14D7DE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AutoShape 1">
            <a:extLst>
              <a:ext uri="{FF2B5EF4-FFF2-40B4-BE49-F238E27FC236}">
                <a16:creationId xmlns="" xmlns:a16="http://schemas.microsoft.com/office/drawing/2014/main" id="{7FA2ACBF-CE0E-4398-8922-22F42BABAE4B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AutoShape 1">
            <a:extLst>
              <a:ext uri="{FF2B5EF4-FFF2-40B4-BE49-F238E27FC236}">
                <a16:creationId xmlns="" xmlns:a16="http://schemas.microsoft.com/office/drawing/2014/main" id="{56BB7A77-CBF0-4C0C-8685-C0CD5EB1B36F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EB07FCA-D5CD-4F2D-A9E6-4EE646DB4213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4EA8778-FB4E-4858-8F75-34877DA01B06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7C0639F-7303-45FE-944E-0FF07FD7B766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16B2FB6B-BCCB-4DC5-8890-86FDC793859B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46F9645A-C36D-4DA5-98D2-3596E441959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F391F201-5DCE-4706-9992-61F1607CF38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A586AFB4-B093-41E9-99C1-588775009403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094F7D5A-62B3-4256-98D9-7FDE0D124AC7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68C3C0AB-3D75-4EF3-B37B-D9B9127BEA31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9C9A46EB-F3D9-48AE-AE0F-7456E7548DE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rgbClr val="F8A43D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AutoShape 1">
            <a:extLst>
              <a:ext uri="{FF2B5EF4-FFF2-40B4-BE49-F238E27FC236}">
                <a16:creationId xmlns="" xmlns:a16="http://schemas.microsoft.com/office/drawing/2014/main" id="{F5908E7A-9644-4329-9E17-FC8EEB7F4DB0}"/>
              </a:ext>
            </a:extLst>
          </p:cNvPr>
          <p:cNvSpPr>
            <a:spLocks/>
          </p:cNvSpPr>
          <p:nvPr/>
        </p:nvSpPr>
        <p:spPr bwMode="auto">
          <a:xfrm rot="4672002">
            <a:off x="3290944" y="530535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58B1A13-7B30-4090-B96E-27ACF6D5C7D5}"/>
              </a:ext>
            </a:extLst>
          </p:cNvPr>
          <p:cNvSpPr>
            <a:spLocks/>
          </p:cNvSpPr>
          <p:nvPr/>
        </p:nvSpPr>
        <p:spPr bwMode="auto">
          <a:xfrm rot="6300000">
            <a:off x="3300541" y="533160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C12547C5-6D19-49C8-9C2B-15BA373A30BF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C88BE920-C868-4AAD-B98C-2A66F39B92D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D031E3E6-288F-4588-9874-4296E053DBA9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D1081241-B1A0-4C6A-B7D3-EE7650578129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5F34F7AD-E9FE-408B-9ADB-DE262F9662EA}"/>
              </a:ext>
            </a:extLst>
          </p:cNvPr>
          <p:cNvSpPr>
            <a:spLocks/>
          </p:cNvSpPr>
          <p:nvPr/>
        </p:nvSpPr>
        <p:spPr bwMode="auto">
          <a:xfrm rot="4672002">
            <a:off x="3286843" y="404385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FB369910-A16E-4482-B922-00D8BDB2FDDF}"/>
              </a:ext>
            </a:extLst>
          </p:cNvPr>
          <p:cNvSpPr>
            <a:spLocks/>
          </p:cNvSpPr>
          <p:nvPr/>
        </p:nvSpPr>
        <p:spPr bwMode="auto">
          <a:xfrm rot="6300000">
            <a:off x="3296440" y="407010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94935CD-C78E-4EF6-B0EC-938D219B7867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F050A16D-F107-4D84-9BE5-86CD22B7E171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AutoShape 1">
            <a:extLst>
              <a:ext uri="{FF2B5EF4-FFF2-40B4-BE49-F238E27FC236}">
                <a16:creationId xmlns="" xmlns:a16="http://schemas.microsoft.com/office/drawing/2014/main" id="{29D811E5-E1FA-449A-9808-FC0CC63077C6}"/>
              </a:ext>
            </a:extLst>
          </p:cNvPr>
          <p:cNvSpPr>
            <a:spLocks/>
          </p:cNvSpPr>
          <p:nvPr/>
        </p:nvSpPr>
        <p:spPr bwMode="auto">
          <a:xfrm rot="4672002">
            <a:off x="7982948" y="529381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AutoShape 1">
            <a:extLst>
              <a:ext uri="{FF2B5EF4-FFF2-40B4-BE49-F238E27FC236}">
                <a16:creationId xmlns="" xmlns:a16="http://schemas.microsoft.com/office/drawing/2014/main" id="{CEBAF311-CD3A-4BF6-9D95-FE34B38E655B}"/>
              </a:ext>
            </a:extLst>
          </p:cNvPr>
          <p:cNvSpPr>
            <a:spLocks/>
          </p:cNvSpPr>
          <p:nvPr/>
        </p:nvSpPr>
        <p:spPr bwMode="auto">
          <a:xfrm rot="6300000">
            <a:off x="7992545" y="532006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7E05B1F-4343-4FF9-99DC-43BAADBDF359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1EF0D45-D05F-4D81-B0E2-ED63FB1AAF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6EA10FCC-388C-44E9-8A6B-DD0107422FFA}"/>
              </a:ext>
            </a:extLst>
          </p:cNvPr>
          <p:cNvSpPr>
            <a:spLocks/>
          </p:cNvSpPr>
          <p:nvPr/>
        </p:nvSpPr>
        <p:spPr bwMode="auto">
          <a:xfrm rot="4672002">
            <a:off x="7978847" y="403231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="" xmlns:a16="http://schemas.microsoft.com/office/drawing/2014/main" id="{9AAD9D7D-3785-4242-A00F-9997CC8B1071}"/>
              </a:ext>
            </a:extLst>
          </p:cNvPr>
          <p:cNvSpPr>
            <a:spLocks/>
          </p:cNvSpPr>
          <p:nvPr/>
        </p:nvSpPr>
        <p:spPr bwMode="auto">
          <a:xfrm rot="6300000">
            <a:off x="7988444" y="405856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6083E163-33CA-46D7-9155-C574AAFDBEF0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FC6AC97-1D5F-4D10-AC15-95086500D5A2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239E8473-44FC-444E-AABA-026DF7BC31BE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="" xmlns:a16="http://schemas.microsoft.com/office/drawing/2014/main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F55369F-5157-44A5-8487-77AFCDD7C55A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88016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66A72EB7-93B7-4B0C-9875-AAAE27052209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90641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C15D6027-A477-4C70-ACB8-3FD9DA8B70D5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4D31CB8-4F0B-4690-BC89-B72DFF250949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D6B06962-EC3C-45D3-B4FA-12874A00DF4A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217812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2210145-5180-4C27-809F-1B68180A619E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220437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0EB9E7A-C216-4427-B7B8-4C113313CA4C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7585177F-00AE-49E7-9009-027DE88B79D6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0113961C-362A-4A00-A82D-752FEDEECD90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347608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D9519BE8-4778-4EB8-AD99-7A5E61768B31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350233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130CC4F3-E5C4-4616-A6BC-1B45EF5857CA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B74AF50D-14F1-4689-8E7C-4561A6B5F579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AutoShape 1">
            <a:extLst>
              <a:ext uri="{FF2B5EF4-FFF2-40B4-BE49-F238E27FC236}">
                <a16:creationId xmlns="" xmlns:a16="http://schemas.microsoft.com/office/drawing/2014/main" id="{5E0061F7-BF14-48E2-8481-B8D4A7912751}"/>
              </a:ext>
            </a:extLst>
          </p:cNvPr>
          <p:cNvSpPr>
            <a:spLocks/>
          </p:cNvSpPr>
          <p:nvPr/>
        </p:nvSpPr>
        <p:spPr bwMode="auto">
          <a:xfrm rot="4672002">
            <a:off x="6883387" y="477404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AutoShape 1">
            <a:extLst>
              <a:ext uri="{FF2B5EF4-FFF2-40B4-BE49-F238E27FC236}">
                <a16:creationId xmlns="" xmlns:a16="http://schemas.microsoft.com/office/drawing/2014/main" id="{A81858A0-CCDA-48DC-A873-7688A047BD2F}"/>
              </a:ext>
            </a:extLst>
          </p:cNvPr>
          <p:cNvSpPr>
            <a:spLocks/>
          </p:cNvSpPr>
          <p:nvPr/>
        </p:nvSpPr>
        <p:spPr bwMode="auto">
          <a:xfrm rot="6300000">
            <a:off x="6892984" y="480029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C8BCC8AE-F5BD-4738-BB2D-32BE05209F6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4A63901A-86A9-4F7D-8773-F8A72F39F129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057204D6-26ED-4E35-ABEC-810F92B9C29A}"/>
              </a:ext>
            </a:extLst>
          </p:cNvPr>
          <p:cNvSpPr>
            <a:spLocks noGrp="1"/>
          </p:cNvSpPr>
          <p:nvPr userDrawn="1"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A51233D9-7122-4D75-88D5-AFA8C95181C0}"/>
              </a:ext>
            </a:extLst>
          </p:cNvPr>
          <p:cNvSpPr>
            <a:spLocks noGrp="1"/>
          </p:cNvSpPr>
          <p:nvPr userDrawn="1"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46C52F25-ACFE-4C86-AA97-E3C90E35312F}"/>
              </a:ext>
            </a:extLst>
          </p:cNvPr>
          <p:cNvSpPr>
            <a:spLocks/>
          </p:cNvSpPr>
          <p:nvPr/>
        </p:nvSpPr>
        <p:spPr bwMode="auto">
          <a:xfrm rot="4672002">
            <a:off x="1815456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D7C7C64A-E8EA-4E52-9946-395AC73D4D53}"/>
              </a:ext>
            </a:extLst>
          </p:cNvPr>
          <p:cNvSpPr>
            <a:spLocks/>
          </p:cNvSpPr>
          <p:nvPr/>
        </p:nvSpPr>
        <p:spPr bwMode="auto">
          <a:xfrm rot="6300000">
            <a:off x="1823164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05383EC-5B28-46C1-9A43-6B1E2747D991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4EEBD797-6041-4BF1-BC44-95D3513E807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AutoShape 1">
            <a:extLst>
              <a:ext uri="{FF2B5EF4-FFF2-40B4-BE49-F238E27FC236}">
                <a16:creationId xmlns="" xmlns:a16="http://schemas.microsoft.com/office/drawing/2014/main" id="{5B7E6C2F-8F21-4FC5-93F8-17DA8713EA45}"/>
              </a:ext>
            </a:extLst>
          </p:cNvPr>
          <p:cNvSpPr>
            <a:spLocks/>
          </p:cNvSpPr>
          <p:nvPr/>
        </p:nvSpPr>
        <p:spPr bwMode="auto">
          <a:xfrm rot="4672002">
            <a:off x="4407274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B3B681DD-AEB4-4525-B349-7E7D253B02BA}"/>
              </a:ext>
            </a:extLst>
          </p:cNvPr>
          <p:cNvSpPr>
            <a:spLocks/>
          </p:cNvSpPr>
          <p:nvPr/>
        </p:nvSpPr>
        <p:spPr bwMode="auto">
          <a:xfrm rot="6300000">
            <a:off x="4414982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D061AE7-3CFE-4A90-AC0B-3AD80046FB25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1F7E0C8-AA06-4254-8C2B-AAC2A9DBC74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71A34654-FA3E-4B19-8A4F-4A4BD0F80EC9}"/>
              </a:ext>
            </a:extLst>
          </p:cNvPr>
          <p:cNvSpPr>
            <a:spLocks/>
          </p:cNvSpPr>
          <p:nvPr/>
        </p:nvSpPr>
        <p:spPr bwMode="auto">
          <a:xfrm rot="4672002">
            <a:off x="6999092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AutoShape 1">
            <a:extLst>
              <a:ext uri="{FF2B5EF4-FFF2-40B4-BE49-F238E27FC236}">
                <a16:creationId xmlns="" xmlns:a16="http://schemas.microsoft.com/office/drawing/2014/main" id="{3BEEDE5A-798E-4396-8B5F-377933D8AB49}"/>
              </a:ext>
            </a:extLst>
          </p:cNvPr>
          <p:cNvSpPr>
            <a:spLocks/>
          </p:cNvSpPr>
          <p:nvPr/>
        </p:nvSpPr>
        <p:spPr bwMode="auto">
          <a:xfrm rot="6300000">
            <a:off x="7006800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78C00E2-43D5-47CC-826C-90DD0B63844B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7A6FA3B-B044-480F-9B07-4FF972DA27A4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C2118F5A-AE69-47EC-8375-0987733A56A9}"/>
              </a:ext>
            </a:extLst>
          </p:cNvPr>
          <p:cNvSpPr>
            <a:spLocks/>
          </p:cNvSpPr>
          <p:nvPr/>
        </p:nvSpPr>
        <p:spPr bwMode="auto">
          <a:xfrm rot="4672002">
            <a:off x="9590910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4" name="AutoShape 1">
            <a:extLst>
              <a:ext uri="{FF2B5EF4-FFF2-40B4-BE49-F238E27FC236}">
                <a16:creationId xmlns="" xmlns:a16="http://schemas.microsoft.com/office/drawing/2014/main" id="{2BF6FA5F-D9A7-4A48-8142-F93C7D451E9B}"/>
              </a:ext>
            </a:extLst>
          </p:cNvPr>
          <p:cNvSpPr>
            <a:spLocks/>
          </p:cNvSpPr>
          <p:nvPr/>
        </p:nvSpPr>
        <p:spPr bwMode="auto">
          <a:xfrm rot="6300000">
            <a:off x="9598618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DCAB469-428E-4B80-85AC-266D9CEBE54B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77A836B-8EDD-40E7-833C-2DBC8B712C4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880C2C9-2476-453F-976F-F8E8EA489B6C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E2E4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0995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0995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DE8B6457-E0E3-44A4-9C20-C8E13FA8C1B4}"/>
              </a:ext>
            </a:extLst>
          </p:cNvPr>
          <p:cNvSpPr>
            <a:spLocks/>
          </p:cNvSpPr>
          <p:nvPr/>
        </p:nvSpPr>
        <p:spPr bwMode="auto">
          <a:xfrm rot="4672002">
            <a:off x="720365" y="5480375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24B59308-B561-4731-8B29-A3AC28E1FE15}"/>
              </a:ext>
            </a:extLst>
          </p:cNvPr>
          <p:cNvSpPr>
            <a:spLocks/>
          </p:cNvSpPr>
          <p:nvPr/>
        </p:nvSpPr>
        <p:spPr bwMode="auto">
          <a:xfrm rot="6300000">
            <a:off x="728073" y="5501455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E369E-009C-4241-B315-3AA55E772C6D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8F8924B1-07CC-48AB-B702-8975F3B516C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61BBB8AB-B616-4077-8EDA-1D9977F8F1EF}"/>
              </a:ext>
            </a:extLst>
          </p:cNvPr>
          <p:cNvSpPr>
            <a:spLocks/>
          </p:cNvSpPr>
          <p:nvPr/>
        </p:nvSpPr>
        <p:spPr bwMode="auto">
          <a:xfrm rot="4672002">
            <a:off x="4386347" y="5475872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A9439BB0-8C91-4CA0-9917-024AD3441284}"/>
              </a:ext>
            </a:extLst>
          </p:cNvPr>
          <p:cNvSpPr>
            <a:spLocks/>
          </p:cNvSpPr>
          <p:nvPr/>
        </p:nvSpPr>
        <p:spPr bwMode="auto">
          <a:xfrm rot="6300000">
            <a:off x="4394055" y="5496952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11BE4D7-240D-4C18-A742-617D538EE46C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7C45525B-E102-45B9-8B5A-C7ECFEECF86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0A66AC24-E1B9-4801-B0D8-DABCE8B2162E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D5685F5F-8773-4188-BF1B-63CC51B189AD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5B57B54-31BB-4F45-8884-A7B83D050E31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="" xmlns:a16="http://schemas.microsoft.com/office/drawing/2014/main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accent2">
                <a:alpha val="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44920C43-6425-41E8-A409-F9EABE63EFCD}"/>
              </a:ext>
            </a:extLst>
          </p:cNvPr>
          <p:cNvSpPr>
            <a:spLocks/>
          </p:cNvSpPr>
          <p:nvPr/>
        </p:nvSpPr>
        <p:spPr bwMode="auto">
          <a:xfrm rot="4672002">
            <a:off x="1815456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3" name="AutoShape 1">
            <a:extLst>
              <a:ext uri="{FF2B5EF4-FFF2-40B4-BE49-F238E27FC236}">
                <a16:creationId xmlns="" xmlns:a16="http://schemas.microsoft.com/office/drawing/2014/main" id="{1800B725-F46F-403E-9E48-C7F2C1B87CCE}"/>
              </a:ext>
            </a:extLst>
          </p:cNvPr>
          <p:cNvSpPr>
            <a:spLocks/>
          </p:cNvSpPr>
          <p:nvPr/>
        </p:nvSpPr>
        <p:spPr bwMode="auto">
          <a:xfrm rot="6300000">
            <a:off x="1823164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B7EB0CE-A188-445F-A445-8EBBF1E52B4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7B4138F-D0BC-4FF2-8913-D7CBE858726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F0534359-F50E-47F8-99CC-67B36CBD0FF3}"/>
              </a:ext>
            </a:extLst>
          </p:cNvPr>
          <p:cNvSpPr>
            <a:spLocks/>
          </p:cNvSpPr>
          <p:nvPr/>
        </p:nvSpPr>
        <p:spPr bwMode="auto">
          <a:xfrm rot="4672002">
            <a:off x="4407274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AutoShape 1">
            <a:extLst>
              <a:ext uri="{FF2B5EF4-FFF2-40B4-BE49-F238E27FC236}">
                <a16:creationId xmlns="" xmlns:a16="http://schemas.microsoft.com/office/drawing/2014/main" id="{97418E4F-6FCF-4CD0-B0B5-BD6C66AADF88}"/>
              </a:ext>
            </a:extLst>
          </p:cNvPr>
          <p:cNvSpPr>
            <a:spLocks/>
          </p:cNvSpPr>
          <p:nvPr/>
        </p:nvSpPr>
        <p:spPr bwMode="auto">
          <a:xfrm rot="6300000">
            <a:off x="4414982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1CD00BD4-91CE-4DEF-9FD5-4E841F730C1F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142B73F-660A-48D6-B30F-29D9BC2E2C4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AutoShape 1">
            <a:extLst>
              <a:ext uri="{FF2B5EF4-FFF2-40B4-BE49-F238E27FC236}">
                <a16:creationId xmlns="" xmlns:a16="http://schemas.microsoft.com/office/drawing/2014/main" id="{75BF2B8A-A433-4A2D-9FB4-19E515E81C2D}"/>
              </a:ext>
            </a:extLst>
          </p:cNvPr>
          <p:cNvSpPr>
            <a:spLocks/>
          </p:cNvSpPr>
          <p:nvPr/>
        </p:nvSpPr>
        <p:spPr bwMode="auto">
          <a:xfrm rot="4672002">
            <a:off x="6999092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AutoShape 1">
            <a:extLst>
              <a:ext uri="{FF2B5EF4-FFF2-40B4-BE49-F238E27FC236}">
                <a16:creationId xmlns="" xmlns:a16="http://schemas.microsoft.com/office/drawing/2014/main" id="{AFC3C014-A031-4746-8BFA-1BC0DB9F4518}"/>
              </a:ext>
            </a:extLst>
          </p:cNvPr>
          <p:cNvSpPr>
            <a:spLocks/>
          </p:cNvSpPr>
          <p:nvPr/>
        </p:nvSpPr>
        <p:spPr bwMode="auto">
          <a:xfrm rot="6300000">
            <a:off x="7006800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69BEF17-B352-421C-A17D-0D1F7514908A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2629A1FC-E963-42E6-A344-6EA69C0E69A9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B2187E5F-3881-4894-AFA3-6ED940EB093E}"/>
              </a:ext>
            </a:extLst>
          </p:cNvPr>
          <p:cNvSpPr>
            <a:spLocks/>
          </p:cNvSpPr>
          <p:nvPr/>
        </p:nvSpPr>
        <p:spPr bwMode="auto">
          <a:xfrm rot="4672002">
            <a:off x="9590910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4799B7EF-6188-4FD4-89B1-5C5C87CB8FE3}"/>
              </a:ext>
            </a:extLst>
          </p:cNvPr>
          <p:cNvSpPr>
            <a:spLocks/>
          </p:cNvSpPr>
          <p:nvPr/>
        </p:nvSpPr>
        <p:spPr bwMode="auto">
          <a:xfrm rot="6300000">
            <a:off x="9598618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01DBD87-A236-41B5-9E4E-C6228151062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F062C13E-9BDA-462F-9A24-16F559F965B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="" xmlns:a16="http://schemas.microsoft.com/office/drawing/2014/main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="" xmlns:a16="http://schemas.microsoft.com/office/drawing/2014/main" id="{8918E061-4945-4C92-91BE-226577137E4A}"/>
              </a:ext>
            </a:extLst>
          </p:cNvPr>
          <p:cNvSpPr>
            <a:spLocks noGrp="1"/>
          </p:cNvSpPr>
          <p:nvPr userDrawn="1"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80" name="Picture Placeholder 2">
            <a:extLst>
              <a:ext uri="{FF2B5EF4-FFF2-40B4-BE49-F238E27FC236}">
                <a16:creationId xmlns="" xmlns:a16="http://schemas.microsoft.com/office/drawing/2014/main" id="{36448837-20C1-4ABD-9876-5388242F9E0D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1" name="Picture Placeholder 2">
            <a:extLst>
              <a:ext uri="{FF2B5EF4-FFF2-40B4-BE49-F238E27FC236}">
                <a16:creationId xmlns="" xmlns:a16="http://schemas.microsoft.com/office/drawing/2014/main" id="{FB50D523-C61A-43B7-9CA5-6167FBA50989}"/>
              </a:ext>
            </a:extLst>
          </p:cNvPr>
          <p:cNvSpPr>
            <a:spLocks noGrp="1"/>
          </p:cNvSpPr>
          <p:nvPr userDrawn="1"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="" xmlns:a16="http://schemas.microsoft.com/office/drawing/2014/main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="" xmlns:a16="http://schemas.microsoft.com/office/drawing/2014/main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="" xmlns:a16="http://schemas.microsoft.com/office/drawing/2014/main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="" xmlns:a16="http://schemas.microsoft.com/office/drawing/2014/main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="" xmlns:a16="http://schemas.microsoft.com/office/drawing/2014/main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="" xmlns:a16="http://schemas.microsoft.com/office/drawing/2014/main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="" xmlns:a16="http://schemas.microsoft.com/office/drawing/2014/main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="" xmlns:a16="http://schemas.microsoft.com/office/drawing/2014/main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="" xmlns:a16="http://schemas.microsoft.com/office/drawing/2014/main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="" xmlns:a16="http://schemas.microsoft.com/office/drawing/2014/main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="" xmlns:a16="http://schemas.microsoft.com/office/drawing/2014/main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="" xmlns:a16="http://schemas.microsoft.com/office/drawing/2014/main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="" xmlns:a16="http://schemas.microsoft.com/office/drawing/2014/main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="" xmlns:a16="http://schemas.microsoft.com/office/drawing/2014/main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="" xmlns:a16="http://schemas.microsoft.com/office/drawing/2014/main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="" xmlns:a16="http://schemas.microsoft.com/office/drawing/2014/main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="" xmlns:a16="http://schemas.microsoft.com/office/drawing/2014/main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="" xmlns:a16="http://schemas.microsoft.com/office/drawing/2014/main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="" xmlns:a16="http://schemas.microsoft.com/office/drawing/2014/main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="" xmlns:a16="http://schemas.microsoft.com/office/drawing/2014/main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="" xmlns:a16="http://schemas.microsoft.com/office/drawing/2014/main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="" xmlns:a16="http://schemas.microsoft.com/office/drawing/2014/main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="" xmlns:a16="http://schemas.microsoft.com/office/drawing/2014/main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="" xmlns:a16="http://schemas.microsoft.com/office/drawing/2014/main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="" xmlns:a16="http://schemas.microsoft.com/office/drawing/2014/main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="" xmlns:a16="http://schemas.microsoft.com/office/drawing/2014/main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="" xmlns:a16="http://schemas.microsoft.com/office/drawing/2014/main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="" xmlns:a16="http://schemas.microsoft.com/office/drawing/2014/main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="" xmlns:a16="http://schemas.microsoft.com/office/drawing/2014/main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="" xmlns:a16="http://schemas.microsoft.com/office/drawing/2014/main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="" xmlns:a16="http://schemas.microsoft.com/office/drawing/2014/main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="" xmlns:a16="http://schemas.microsoft.com/office/drawing/2014/main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="" xmlns:a16="http://schemas.microsoft.com/office/drawing/2014/main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="" xmlns:a16="http://schemas.microsoft.com/office/drawing/2014/main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="" xmlns:a16="http://schemas.microsoft.com/office/drawing/2014/main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="" xmlns:a16="http://schemas.microsoft.com/office/drawing/2014/main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="" xmlns:a16="http://schemas.microsoft.com/office/drawing/2014/main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="" xmlns:a16="http://schemas.microsoft.com/office/drawing/2014/main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="" xmlns:a16="http://schemas.microsoft.com/office/drawing/2014/main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="" xmlns:a16="http://schemas.microsoft.com/office/drawing/2014/main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="" xmlns:a16="http://schemas.microsoft.com/office/drawing/2014/main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="" xmlns:a16="http://schemas.microsoft.com/office/drawing/2014/main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="" xmlns:a16="http://schemas.microsoft.com/office/drawing/2014/main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="" xmlns:a16="http://schemas.microsoft.com/office/drawing/2014/main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="" xmlns:a16="http://schemas.microsoft.com/office/drawing/2014/main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="" xmlns:a16="http://schemas.microsoft.com/office/drawing/2014/main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="" xmlns:a16="http://schemas.microsoft.com/office/drawing/2014/main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="" xmlns:a16="http://schemas.microsoft.com/office/drawing/2014/main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="" xmlns:a16="http://schemas.microsoft.com/office/drawing/2014/main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="" xmlns:a16="http://schemas.microsoft.com/office/drawing/2014/main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="" xmlns:a16="http://schemas.microsoft.com/office/drawing/2014/main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="" xmlns:a16="http://schemas.microsoft.com/office/drawing/2014/main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="" xmlns:a16="http://schemas.microsoft.com/office/drawing/2014/main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="" xmlns:a16="http://schemas.microsoft.com/office/drawing/2014/main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="" xmlns:a16="http://schemas.microsoft.com/office/drawing/2014/main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="" xmlns:a16="http://schemas.microsoft.com/office/drawing/2014/main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="" xmlns:a16="http://schemas.microsoft.com/office/drawing/2014/main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="" xmlns:a16="http://schemas.microsoft.com/office/drawing/2014/main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="" xmlns:a16="http://schemas.microsoft.com/office/drawing/2014/main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1" name="Rectangle: Rounded Corners 180">
            <a:extLst>
              <a:ext uri="{FF2B5EF4-FFF2-40B4-BE49-F238E27FC236}">
                <a16:creationId xmlns="" xmlns:a16="http://schemas.microsoft.com/office/drawing/2014/main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="" xmlns:a16="http://schemas.microsoft.com/office/drawing/2014/main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="" xmlns:a16="http://schemas.microsoft.com/office/drawing/2014/main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="" xmlns:a16="http://schemas.microsoft.com/office/drawing/2014/main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="" xmlns:a16="http://schemas.microsoft.com/office/drawing/2014/main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="" xmlns:a16="http://schemas.microsoft.com/office/drawing/2014/main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="" xmlns:a16="http://schemas.microsoft.com/office/drawing/2014/main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="" xmlns:a16="http://schemas.microsoft.com/office/drawing/2014/main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="" xmlns:a16="http://schemas.microsoft.com/office/drawing/2014/main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="" xmlns:a16="http://schemas.microsoft.com/office/drawing/2014/main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="" xmlns:a16="http://schemas.microsoft.com/office/drawing/2014/main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="" xmlns:a16="http://schemas.microsoft.com/office/drawing/2014/main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="" xmlns:a16="http://schemas.microsoft.com/office/drawing/2014/main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4" name="Picture Placeholder 9">
            <a:extLst>
              <a:ext uri="{FF2B5EF4-FFF2-40B4-BE49-F238E27FC236}">
                <a16:creationId xmlns="" xmlns:a16="http://schemas.microsoft.com/office/drawing/2014/main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5" name="Picture Placeholder 9">
            <a:extLst>
              <a:ext uri="{FF2B5EF4-FFF2-40B4-BE49-F238E27FC236}">
                <a16:creationId xmlns="" xmlns:a16="http://schemas.microsoft.com/office/drawing/2014/main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6" name="Picture Placeholder 9">
            <a:extLst>
              <a:ext uri="{FF2B5EF4-FFF2-40B4-BE49-F238E27FC236}">
                <a16:creationId xmlns="" xmlns:a16="http://schemas.microsoft.com/office/drawing/2014/main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="" xmlns:a16="http://schemas.microsoft.com/office/drawing/2014/main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="" xmlns:a16="http://schemas.microsoft.com/office/drawing/2014/main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: Rounded Corners 125">
            <a:extLst>
              <a:ext uri="{FF2B5EF4-FFF2-40B4-BE49-F238E27FC236}">
                <a16:creationId xmlns="" xmlns:a16="http://schemas.microsoft.com/office/drawing/2014/main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="" xmlns:a16="http://schemas.microsoft.com/office/drawing/2014/main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="" xmlns:a16="http://schemas.microsoft.com/office/drawing/2014/main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="" xmlns:a16="http://schemas.microsoft.com/office/drawing/2014/main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="" xmlns:a16="http://schemas.microsoft.com/office/drawing/2014/main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="" xmlns:a16="http://schemas.microsoft.com/office/drawing/2014/main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="" xmlns:a16="http://schemas.microsoft.com/office/drawing/2014/main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="" xmlns:a16="http://schemas.microsoft.com/office/drawing/2014/main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="" xmlns:a16="http://schemas.microsoft.com/office/drawing/2014/main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="" xmlns:a16="http://schemas.microsoft.com/office/drawing/2014/main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="" xmlns:a16="http://schemas.microsoft.com/office/drawing/2014/main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="" xmlns:a16="http://schemas.microsoft.com/office/drawing/2014/main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="" xmlns:a16="http://schemas.microsoft.com/office/drawing/2014/main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8" name="Rectangle: Rounded Corners 167">
            <a:extLst>
              <a:ext uri="{FF2B5EF4-FFF2-40B4-BE49-F238E27FC236}">
                <a16:creationId xmlns="" xmlns:a16="http://schemas.microsoft.com/office/drawing/2014/main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="" xmlns:a16="http://schemas.microsoft.com/office/drawing/2014/main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="" xmlns:a16="http://schemas.microsoft.com/office/drawing/2014/main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="" xmlns:a16="http://schemas.microsoft.com/office/drawing/2014/main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="" xmlns:a16="http://schemas.microsoft.com/office/drawing/2014/main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="" xmlns:a16="http://schemas.microsoft.com/office/drawing/2014/main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88" name="Group 4">
            <a:extLst>
              <a:ext uri="{FF2B5EF4-FFF2-40B4-BE49-F238E27FC236}">
                <a16:creationId xmlns="" xmlns:a16="http://schemas.microsoft.com/office/drawing/2014/main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="" xmlns:a16="http://schemas.microsoft.com/office/drawing/2014/main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="" xmlns:a16="http://schemas.microsoft.com/office/drawing/2014/main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="" xmlns:a16="http://schemas.microsoft.com/office/drawing/2014/main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="" xmlns:a16="http://schemas.microsoft.com/office/drawing/2014/main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="" xmlns:a16="http://schemas.microsoft.com/office/drawing/2014/main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="" xmlns:a16="http://schemas.microsoft.com/office/drawing/2014/main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="" xmlns:a16="http://schemas.microsoft.com/office/drawing/2014/main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="" xmlns:a16="http://schemas.microsoft.com/office/drawing/2014/main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="" xmlns:a16="http://schemas.microsoft.com/office/drawing/2014/main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="" xmlns:a16="http://schemas.microsoft.com/office/drawing/2014/main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="" xmlns:a16="http://schemas.microsoft.com/office/drawing/2014/main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="" xmlns:a16="http://schemas.microsoft.com/office/drawing/2014/main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="" xmlns:a16="http://schemas.microsoft.com/office/drawing/2014/main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="" xmlns:a16="http://schemas.microsoft.com/office/drawing/2014/main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="" xmlns:a16="http://schemas.microsoft.com/office/drawing/2014/main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="" xmlns:a16="http://schemas.microsoft.com/office/drawing/2014/main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="" xmlns:a16="http://schemas.microsoft.com/office/drawing/2014/main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="" xmlns:a16="http://schemas.microsoft.com/office/drawing/2014/main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="" xmlns:a16="http://schemas.microsoft.com/office/drawing/2014/main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="" xmlns:a16="http://schemas.microsoft.com/office/drawing/2014/main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="" xmlns:a16="http://schemas.microsoft.com/office/drawing/2014/main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="" xmlns:a16="http://schemas.microsoft.com/office/drawing/2014/main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="" xmlns:a16="http://schemas.microsoft.com/office/drawing/2014/main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="" xmlns:a16="http://schemas.microsoft.com/office/drawing/2014/main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="" xmlns:a16="http://schemas.microsoft.com/office/drawing/2014/main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="" xmlns:a16="http://schemas.microsoft.com/office/drawing/2014/main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="" xmlns:a16="http://schemas.microsoft.com/office/drawing/2014/main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="" xmlns:a16="http://schemas.microsoft.com/office/drawing/2014/main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="" xmlns:a16="http://schemas.microsoft.com/office/drawing/2014/main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="" xmlns:a16="http://schemas.microsoft.com/office/drawing/2014/main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="" xmlns:a16="http://schemas.microsoft.com/office/drawing/2014/main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="" xmlns:a16="http://schemas.microsoft.com/office/drawing/2014/main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="" xmlns:a16="http://schemas.microsoft.com/office/drawing/2014/main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="" xmlns:a16="http://schemas.microsoft.com/office/drawing/2014/main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="" xmlns:a16="http://schemas.microsoft.com/office/drawing/2014/main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="" xmlns:a16="http://schemas.microsoft.com/office/drawing/2014/main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="" xmlns:a16="http://schemas.microsoft.com/office/drawing/2014/main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="" xmlns:a16="http://schemas.microsoft.com/office/drawing/2014/main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="" xmlns:a16="http://schemas.microsoft.com/office/drawing/2014/main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="" xmlns:a16="http://schemas.microsoft.com/office/drawing/2014/main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="" xmlns:a16="http://schemas.microsoft.com/office/drawing/2014/main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="" xmlns:a16="http://schemas.microsoft.com/office/drawing/2014/main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="" xmlns:a16="http://schemas.microsoft.com/office/drawing/2014/main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="" xmlns:a16="http://schemas.microsoft.com/office/drawing/2014/main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="" xmlns:a16="http://schemas.microsoft.com/office/drawing/2014/main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="" xmlns:a16="http://schemas.microsoft.com/office/drawing/2014/main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="" xmlns:a16="http://schemas.microsoft.com/office/drawing/2014/main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="" xmlns:a16="http://schemas.microsoft.com/office/drawing/2014/main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="" xmlns:a16="http://schemas.microsoft.com/office/drawing/2014/main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="" xmlns:a16="http://schemas.microsoft.com/office/drawing/2014/main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="" xmlns:a16="http://schemas.microsoft.com/office/drawing/2014/main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="" xmlns:a16="http://schemas.microsoft.com/office/drawing/2014/main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="" xmlns:a16="http://schemas.microsoft.com/office/drawing/2014/main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="" xmlns:a16="http://schemas.microsoft.com/office/drawing/2014/main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="" xmlns:a16="http://schemas.microsoft.com/office/drawing/2014/main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="" xmlns:a16="http://schemas.microsoft.com/office/drawing/2014/main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="" xmlns:a16="http://schemas.microsoft.com/office/drawing/2014/main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="" xmlns:a16="http://schemas.microsoft.com/office/drawing/2014/main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="" xmlns:a16="http://schemas.microsoft.com/office/drawing/2014/main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="" xmlns:a16="http://schemas.microsoft.com/office/drawing/2014/main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="" xmlns:a16="http://schemas.microsoft.com/office/drawing/2014/main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="" xmlns:a16="http://schemas.microsoft.com/office/drawing/2014/main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="" xmlns:a16="http://schemas.microsoft.com/office/drawing/2014/main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="" xmlns:a16="http://schemas.microsoft.com/office/drawing/2014/main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="" xmlns:a16="http://schemas.microsoft.com/office/drawing/2014/main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="" xmlns:a16="http://schemas.microsoft.com/office/drawing/2014/main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="" xmlns:a16="http://schemas.microsoft.com/office/drawing/2014/main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="" xmlns:a16="http://schemas.microsoft.com/office/drawing/2014/main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="" xmlns:a16="http://schemas.microsoft.com/office/drawing/2014/main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="" xmlns:a16="http://schemas.microsoft.com/office/drawing/2014/main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="" xmlns:a16="http://schemas.microsoft.com/office/drawing/2014/main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="" xmlns:a16="http://schemas.microsoft.com/office/drawing/2014/main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="" xmlns:a16="http://schemas.microsoft.com/office/drawing/2014/main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="" xmlns:a16="http://schemas.microsoft.com/office/drawing/2014/main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="" xmlns:a16="http://schemas.microsoft.com/office/drawing/2014/main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="" xmlns:a16="http://schemas.microsoft.com/office/drawing/2014/main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="" xmlns:a16="http://schemas.microsoft.com/office/drawing/2014/main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5" name="Picture Placeholder 9">
            <a:extLst>
              <a:ext uri="{FF2B5EF4-FFF2-40B4-BE49-F238E27FC236}">
                <a16:creationId xmlns="" xmlns:a16="http://schemas.microsoft.com/office/drawing/2014/main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6" name="Picture Placeholder 9">
            <a:extLst>
              <a:ext uri="{FF2B5EF4-FFF2-40B4-BE49-F238E27FC236}">
                <a16:creationId xmlns="" xmlns:a16="http://schemas.microsoft.com/office/drawing/2014/main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7" name="Picture Placeholder 9">
            <a:extLst>
              <a:ext uri="{FF2B5EF4-FFF2-40B4-BE49-F238E27FC236}">
                <a16:creationId xmlns="" xmlns:a16="http://schemas.microsoft.com/office/drawing/2014/main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="" xmlns:a16="http://schemas.microsoft.com/office/drawing/2014/main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="" xmlns:a16="http://schemas.microsoft.com/office/drawing/2014/main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="" xmlns:a16="http://schemas.microsoft.com/office/drawing/2014/main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="" xmlns:a16="http://schemas.microsoft.com/office/drawing/2014/main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="" xmlns:a16="http://schemas.microsoft.com/office/drawing/2014/main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="" xmlns:a16="http://schemas.microsoft.com/office/drawing/2014/main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="" xmlns:a16="http://schemas.microsoft.com/office/drawing/2014/main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="" xmlns:a16="http://schemas.microsoft.com/office/drawing/2014/main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="" xmlns:a16="http://schemas.microsoft.com/office/drawing/2014/main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="" xmlns:a16="http://schemas.microsoft.com/office/drawing/2014/main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="" xmlns:a16="http://schemas.microsoft.com/office/drawing/2014/main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="" xmlns:a16="http://schemas.microsoft.com/office/drawing/2014/main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="" xmlns:a16="http://schemas.microsoft.com/office/drawing/2014/main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="" xmlns:a16="http://schemas.microsoft.com/office/drawing/2014/main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="" xmlns:a16="http://schemas.microsoft.com/office/drawing/2014/main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="" xmlns:a16="http://schemas.microsoft.com/office/drawing/2014/main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148" name="Group 4">
            <a:extLst>
              <a:ext uri="{FF2B5EF4-FFF2-40B4-BE49-F238E27FC236}">
                <a16:creationId xmlns="" xmlns:a16="http://schemas.microsoft.com/office/drawing/2014/main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="" xmlns:a16="http://schemas.microsoft.com/office/drawing/2014/main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="" xmlns:a16="http://schemas.microsoft.com/office/drawing/2014/main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="" xmlns:a16="http://schemas.microsoft.com/office/drawing/2014/main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="" xmlns:a16="http://schemas.microsoft.com/office/drawing/2014/main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="" xmlns:a16="http://schemas.microsoft.com/office/drawing/2014/main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="" xmlns:a16="http://schemas.microsoft.com/office/drawing/2014/main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="" xmlns:a16="http://schemas.microsoft.com/office/drawing/2014/main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="" xmlns:a16="http://schemas.microsoft.com/office/drawing/2014/main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="" xmlns:a16="http://schemas.microsoft.com/office/drawing/2014/main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="" xmlns:a16="http://schemas.microsoft.com/office/drawing/2014/main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="" xmlns:a16="http://schemas.microsoft.com/office/drawing/2014/main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="" xmlns:a16="http://schemas.microsoft.com/office/drawing/2014/main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="" xmlns:a16="http://schemas.microsoft.com/office/drawing/2014/main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="" xmlns:a16="http://schemas.microsoft.com/office/drawing/2014/main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="" xmlns:a16="http://schemas.microsoft.com/office/drawing/2014/main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="" xmlns:a16="http://schemas.microsoft.com/office/drawing/2014/main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="" xmlns:a16="http://schemas.microsoft.com/office/drawing/2014/main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="" xmlns:a16="http://schemas.microsoft.com/office/drawing/2014/main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="" xmlns:a16="http://schemas.microsoft.com/office/drawing/2014/main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="" xmlns:a16="http://schemas.microsoft.com/office/drawing/2014/main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="" xmlns:a16="http://schemas.microsoft.com/office/drawing/2014/main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="" xmlns:a16="http://schemas.microsoft.com/office/drawing/2014/main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="" xmlns:a16="http://schemas.microsoft.com/office/drawing/2014/main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="" xmlns:a16="http://schemas.microsoft.com/office/drawing/2014/main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="" xmlns:a16="http://schemas.microsoft.com/office/drawing/2014/main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="" xmlns:a16="http://schemas.microsoft.com/office/drawing/2014/main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="" xmlns:a16="http://schemas.microsoft.com/office/drawing/2014/main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="" xmlns:a16="http://schemas.microsoft.com/office/drawing/2014/main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="" xmlns:a16="http://schemas.microsoft.com/office/drawing/2014/main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="" xmlns:a16="http://schemas.microsoft.com/office/drawing/2014/main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="" xmlns:a16="http://schemas.microsoft.com/office/drawing/2014/main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="" xmlns:a16="http://schemas.microsoft.com/office/drawing/2014/main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="" xmlns:a16="http://schemas.microsoft.com/office/drawing/2014/main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="" xmlns:a16="http://schemas.microsoft.com/office/drawing/2014/main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="" xmlns:a16="http://schemas.microsoft.com/office/drawing/2014/main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="" xmlns:a16="http://schemas.microsoft.com/office/drawing/2014/main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="" xmlns:a16="http://schemas.microsoft.com/office/drawing/2014/main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="" xmlns:a16="http://schemas.microsoft.com/office/drawing/2014/main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="" xmlns:a16="http://schemas.microsoft.com/office/drawing/2014/main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="" xmlns:a16="http://schemas.microsoft.com/office/drawing/2014/main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="" xmlns:a16="http://schemas.microsoft.com/office/drawing/2014/main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="" xmlns:a16="http://schemas.microsoft.com/office/drawing/2014/main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="" xmlns:a16="http://schemas.microsoft.com/office/drawing/2014/main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="" xmlns:a16="http://schemas.microsoft.com/office/drawing/2014/main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="" xmlns:a16="http://schemas.microsoft.com/office/drawing/2014/main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="" xmlns:a16="http://schemas.microsoft.com/office/drawing/2014/main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="" xmlns:a16="http://schemas.microsoft.com/office/drawing/2014/main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="" xmlns:a16="http://schemas.microsoft.com/office/drawing/2014/main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="" xmlns:a16="http://schemas.microsoft.com/office/drawing/2014/main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="" xmlns:a16="http://schemas.microsoft.com/office/drawing/2014/main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="" xmlns:a16="http://schemas.microsoft.com/office/drawing/2014/main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="" xmlns:a16="http://schemas.microsoft.com/office/drawing/2014/main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="" xmlns:a16="http://schemas.microsoft.com/office/drawing/2014/main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="" xmlns:a16="http://schemas.microsoft.com/office/drawing/2014/main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="" xmlns:a16="http://schemas.microsoft.com/office/drawing/2014/main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="" xmlns:a16="http://schemas.microsoft.com/office/drawing/2014/main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="" xmlns:a16="http://schemas.microsoft.com/office/drawing/2014/main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="" xmlns:a16="http://schemas.microsoft.com/office/drawing/2014/main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="" xmlns:a16="http://schemas.microsoft.com/office/drawing/2014/main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="" xmlns:a16="http://schemas.microsoft.com/office/drawing/2014/main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="" xmlns:a16="http://schemas.microsoft.com/office/drawing/2014/main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="" xmlns:a16="http://schemas.microsoft.com/office/drawing/2014/main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="" xmlns:a16="http://schemas.microsoft.com/office/drawing/2014/main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="" xmlns:a16="http://schemas.microsoft.com/office/drawing/2014/main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="" xmlns:a16="http://schemas.microsoft.com/office/drawing/2014/main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="" xmlns:a16="http://schemas.microsoft.com/office/drawing/2014/main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="" xmlns:a16="http://schemas.microsoft.com/office/drawing/2014/main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="" xmlns:a16="http://schemas.microsoft.com/office/drawing/2014/main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87447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="" xmlns:a16="http://schemas.microsoft.com/office/drawing/2014/main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="" xmlns:a16="http://schemas.microsoft.com/office/drawing/2014/main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="" xmlns:a16="http://schemas.microsoft.com/office/drawing/2014/main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2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="" xmlns:a16="http://schemas.microsoft.com/office/drawing/2014/main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="" xmlns:a16="http://schemas.microsoft.com/office/drawing/2014/main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2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="" xmlns:a16="http://schemas.microsoft.com/office/drawing/2014/main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9996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="" xmlns:a16="http://schemas.microsoft.com/office/drawing/2014/main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="" xmlns:a16="http://schemas.microsoft.com/office/drawing/2014/main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="" xmlns:a16="http://schemas.microsoft.com/office/drawing/2014/main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="" xmlns:a16="http://schemas.microsoft.com/office/drawing/2014/main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="" xmlns:a16="http://schemas.microsoft.com/office/drawing/2014/main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="" xmlns:a16="http://schemas.microsoft.com/office/drawing/2014/main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="" xmlns:a16="http://schemas.microsoft.com/office/drawing/2014/main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="" xmlns:a16="http://schemas.microsoft.com/office/drawing/2014/main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3" name="AutoShape 1">
            <a:extLst>
              <a:ext uri="{FF2B5EF4-FFF2-40B4-BE49-F238E27FC236}">
                <a16:creationId xmlns="" xmlns:a16="http://schemas.microsoft.com/office/drawing/2014/main" id="{C1FD9817-1243-4EA6-AE3C-E22F72158A26}"/>
              </a:ext>
            </a:extLst>
          </p:cNvPr>
          <p:cNvSpPr>
            <a:spLocks/>
          </p:cNvSpPr>
          <p:nvPr/>
        </p:nvSpPr>
        <p:spPr bwMode="auto">
          <a:xfrm rot="4672002">
            <a:off x="3213795" y="193901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D7975854-75FF-4F19-BD61-372CE5929E08}"/>
              </a:ext>
            </a:extLst>
          </p:cNvPr>
          <p:cNvSpPr>
            <a:spLocks/>
          </p:cNvSpPr>
          <p:nvPr/>
        </p:nvSpPr>
        <p:spPr bwMode="auto">
          <a:xfrm rot="6300000">
            <a:off x="3223392" y="196526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C4425A6-0588-446D-A311-D37D1D5B506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21C2DAB7-AF2D-416C-9AEE-159DCB6A7F31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872DE9A2-F911-4368-A448-2878B45B86A6}"/>
              </a:ext>
            </a:extLst>
          </p:cNvPr>
          <p:cNvSpPr>
            <a:spLocks/>
          </p:cNvSpPr>
          <p:nvPr/>
        </p:nvSpPr>
        <p:spPr bwMode="auto">
          <a:xfrm rot="4672002">
            <a:off x="2741415" y="3427972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AutoShape 1">
            <a:extLst>
              <a:ext uri="{FF2B5EF4-FFF2-40B4-BE49-F238E27FC236}">
                <a16:creationId xmlns="" xmlns:a16="http://schemas.microsoft.com/office/drawing/2014/main" id="{8CB60DEE-9843-4B49-A7A7-2294F10A70DB}"/>
              </a:ext>
            </a:extLst>
          </p:cNvPr>
          <p:cNvSpPr>
            <a:spLocks/>
          </p:cNvSpPr>
          <p:nvPr/>
        </p:nvSpPr>
        <p:spPr bwMode="auto">
          <a:xfrm rot="6300000">
            <a:off x="2751012" y="3454220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F1B7D1E0-15D8-4F1A-AA95-483A10DD2053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4938C02-291F-48A7-9B16-25C766E6DE1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AutoShape 1">
            <a:extLst>
              <a:ext uri="{FF2B5EF4-FFF2-40B4-BE49-F238E27FC236}">
                <a16:creationId xmlns="" xmlns:a16="http://schemas.microsoft.com/office/drawing/2014/main" id="{9B33310E-FED8-4586-81FA-492B33F1A17A}"/>
              </a:ext>
            </a:extLst>
          </p:cNvPr>
          <p:cNvSpPr>
            <a:spLocks/>
          </p:cNvSpPr>
          <p:nvPr/>
        </p:nvSpPr>
        <p:spPr bwMode="auto">
          <a:xfrm rot="4672002">
            <a:off x="3213795" y="491118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AutoShape 1">
            <a:extLst>
              <a:ext uri="{FF2B5EF4-FFF2-40B4-BE49-F238E27FC236}">
                <a16:creationId xmlns="" xmlns:a16="http://schemas.microsoft.com/office/drawing/2014/main" id="{A26CFB73-4D11-4658-A724-A3D2AC2FE6E7}"/>
              </a:ext>
            </a:extLst>
          </p:cNvPr>
          <p:cNvSpPr>
            <a:spLocks/>
          </p:cNvSpPr>
          <p:nvPr/>
        </p:nvSpPr>
        <p:spPr bwMode="auto">
          <a:xfrm rot="6300000">
            <a:off x="3223392" y="493743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104FF6D5-9E99-44A1-9DCE-714DDB9AF8FE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5C1FD34-1833-4112-8886-E3FD72F1180B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1B60A761-6516-4D43-B381-171564FACE02}"/>
              </a:ext>
            </a:extLst>
          </p:cNvPr>
          <p:cNvSpPr>
            <a:spLocks/>
          </p:cNvSpPr>
          <p:nvPr/>
        </p:nvSpPr>
        <p:spPr bwMode="auto">
          <a:xfrm rot="4672002">
            <a:off x="7797766" y="1923109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E4CEA26A-5F27-4686-BEC5-A1A60058D784}"/>
              </a:ext>
            </a:extLst>
          </p:cNvPr>
          <p:cNvSpPr>
            <a:spLocks/>
          </p:cNvSpPr>
          <p:nvPr/>
        </p:nvSpPr>
        <p:spPr bwMode="auto">
          <a:xfrm rot="6300000">
            <a:off x="7807363" y="1949357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9C14FD64-DFE3-4C78-8B2A-7257CA213B8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5252AEBC-0C12-40C3-9461-EE8A39672FB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7FF073B7-55EA-45A0-B833-7C03DA996AE5}"/>
              </a:ext>
            </a:extLst>
          </p:cNvPr>
          <p:cNvSpPr>
            <a:spLocks/>
          </p:cNvSpPr>
          <p:nvPr/>
        </p:nvSpPr>
        <p:spPr bwMode="auto">
          <a:xfrm rot="4672002">
            <a:off x="7792625" y="491005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734FDB6A-2237-4199-9250-F9A028483818}"/>
              </a:ext>
            </a:extLst>
          </p:cNvPr>
          <p:cNvSpPr>
            <a:spLocks/>
          </p:cNvSpPr>
          <p:nvPr/>
        </p:nvSpPr>
        <p:spPr bwMode="auto">
          <a:xfrm rot="6300000">
            <a:off x="7802222" y="493630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8040C9EE-C2DE-4F38-B3B3-9AAA0A349A75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AFF577BF-FEB3-4498-8012-2D382373223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4057EA30-6BE8-4C2F-92AE-97376E28A1E2}"/>
              </a:ext>
            </a:extLst>
          </p:cNvPr>
          <p:cNvSpPr>
            <a:spLocks/>
          </p:cNvSpPr>
          <p:nvPr/>
        </p:nvSpPr>
        <p:spPr bwMode="auto">
          <a:xfrm rot="4672002">
            <a:off x="8151826" y="342255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29743024-AAD1-4702-940A-FC84D11C7C32}"/>
              </a:ext>
            </a:extLst>
          </p:cNvPr>
          <p:cNvSpPr>
            <a:spLocks/>
          </p:cNvSpPr>
          <p:nvPr/>
        </p:nvSpPr>
        <p:spPr bwMode="auto">
          <a:xfrm rot="6300000">
            <a:off x="8161423" y="344880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1A4FE016-FC26-4329-8491-8E080655B763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8E9C0C43-B47D-4D25-92C8-46B7171A525A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="" xmlns:a16="http://schemas.microsoft.com/office/drawing/2014/main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="" xmlns:a16="http://schemas.microsoft.com/office/drawing/2014/main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="" xmlns:a16="http://schemas.microsoft.com/office/drawing/2014/main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/>
          </a:p>
        </p:txBody>
      </p:sp>
      <p:sp>
        <p:nvSpPr>
          <p:cNvPr id="36" name="Picture Placeholder 6">
            <a:extLst>
              <a:ext uri="{FF2B5EF4-FFF2-40B4-BE49-F238E27FC236}">
                <a16:creationId xmlns="" xmlns:a16="http://schemas.microsoft.com/office/drawing/2014/main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/>
          </a:p>
        </p:txBody>
      </p:sp>
      <p:sp>
        <p:nvSpPr>
          <p:cNvPr id="37" name="Picture Placeholder 6">
            <a:extLst>
              <a:ext uri="{FF2B5EF4-FFF2-40B4-BE49-F238E27FC236}">
                <a16:creationId xmlns="" xmlns:a16="http://schemas.microsoft.com/office/drawing/2014/main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/>
          </a:p>
        </p:txBody>
      </p:sp>
      <p:sp>
        <p:nvSpPr>
          <p:cNvPr id="38" name="Picture Placeholder 6">
            <a:extLst>
              <a:ext uri="{FF2B5EF4-FFF2-40B4-BE49-F238E27FC236}">
                <a16:creationId xmlns="" xmlns:a16="http://schemas.microsoft.com/office/drawing/2014/main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="" xmlns:a16="http://schemas.microsoft.com/office/drawing/2014/main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="" xmlns:a16="http://schemas.microsoft.com/office/drawing/2014/main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accent2">
                <a:alpha val="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="" xmlns:a16="http://schemas.microsoft.com/office/drawing/2014/main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="" xmlns:a16="http://schemas.microsoft.com/office/drawing/2014/main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="" xmlns:a16="http://schemas.microsoft.com/office/drawing/2014/main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9" name="Picture Placeholder 9">
            <a:extLst>
              <a:ext uri="{FF2B5EF4-FFF2-40B4-BE49-F238E27FC236}">
                <a16:creationId xmlns="" xmlns:a16="http://schemas.microsoft.com/office/drawing/2014/main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0" name="Picture Placeholder 9">
            <a:extLst>
              <a:ext uri="{FF2B5EF4-FFF2-40B4-BE49-F238E27FC236}">
                <a16:creationId xmlns="" xmlns:a16="http://schemas.microsoft.com/office/drawing/2014/main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1" name="Picture Placeholder 9">
            <a:extLst>
              <a:ext uri="{FF2B5EF4-FFF2-40B4-BE49-F238E27FC236}">
                <a16:creationId xmlns="" xmlns:a16="http://schemas.microsoft.com/office/drawing/2014/main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8373437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="" xmlns:a16="http://schemas.microsoft.com/office/drawing/2014/main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5" name="Picture Placeholder 9">
            <a:extLst>
              <a:ext uri="{FF2B5EF4-FFF2-40B4-BE49-F238E27FC236}">
                <a16:creationId xmlns="" xmlns:a16="http://schemas.microsoft.com/office/drawing/2014/main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6" name="Picture Placeholder 9">
            <a:extLst>
              <a:ext uri="{FF2B5EF4-FFF2-40B4-BE49-F238E27FC236}">
                <a16:creationId xmlns="" xmlns:a16="http://schemas.microsoft.com/office/drawing/2014/main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7" name="Picture Placeholder 9">
            <a:extLst>
              <a:ext uri="{FF2B5EF4-FFF2-40B4-BE49-F238E27FC236}">
                <a16:creationId xmlns="" xmlns:a16="http://schemas.microsoft.com/office/drawing/2014/main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="" xmlns:a16="http://schemas.microsoft.com/office/drawing/2014/main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="" xmlns:a16="http://schemas.microsoft.com/office/drawing/2014/main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="" xmlns:a16="http://schemas.microsoft.com/office/drawing/2014/main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="" xmlns:a16="http://schemas.microsoft.com/office/drawing/2014/main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="" xmlns:a16="http://schemas.microsoft.com/office/drawing/2014/main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="" xmlns:a16="http://schemas.microsoft.com/office/drawing/2014/main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="" xmlns:a16="http://schemas.microsoft.com/office/drawing/2014/main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8C99681-47F3-404F-ACA1-A8F31C05CE1F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107276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319EBE7B-851B-44E8-B308-799D8F5D2157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109901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3C921F7B-4817-45F0-90D6-8E5D8D8BE9C1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6B24AB6F-0F65-4860-9EC4-234532BA3741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AutoShape 1">
            <a:extLst>
              <a:ext uri="{FF2B5EF4-FFF2-40B4-BE49-F238E27FC236}">
                <a16:creationId xmlns="" xmlns:a16="http://schemas.microsoft.com/office/drawing/2014/main" id="{B76B4AA0-004C-4243-ABEF-5B5F817ADBE9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23707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AutoShape 1">
            <a:extLst>
              <a:ext uri="{FF2B5EF4-FFF2-40B4-BE49-F238E27FC236}">
                <a16:creationId xmlns="" xmlns:a16="http://schemas.microsoft.com/office/drawing/2014/main" id="{4C50F85F-F4A1-4251-AFFB-107061A57945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23969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5012491-5BF0-4A88-8E0D-B8B52A5117F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758DBC3A-FFC9-4801-A1E0-226B97BE9051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AutoShape 1">
            <a:extLst>
              <a:ext uri="{FF2B5EF4-FFF2-40B4-BE49-F238E27FC236}">
                <a16:creationId xmlns="" xmlns:a16="http://schemas.microsoft.com/office/drawing/2014/main" id="{93A068F1-B162-4665-A95D-48D6130A4DA8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366868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5AAB8B37-7DF6-4F68-A6F9-1F1A26A7C841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369493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F65135BA-7E8F-413B-AA4D-D2716792AA75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A66B188D-ACCD-4958-8731-CC913CE03136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A3F5EAC2-7C7A-4F4F-B4A4-819544E5A635}"/>
              </a:ext>
            </a:extLst>
          </p:cNvPr>
          <p:cNvSpPr>
            <a:spLocks/>
          </p:cNvSpPr>
          <p:nvPr/>
        </p:nvSpPr>
        <p:spPr bwMode="auto">
          <a:xfrm rot="4672002">
            <a:off x="7051645" y="4998978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="" xmlns:a16="http://schemas.microsoft.com/office/drawing/2014/main" id="{6437246C-C3E0-41E5-B477-3D025756B7C0}"/>
              </a:ext>
            </a:extLst>
          </p:cNvPr>
          <p:cNvSpPr>
            <a:spLocks/>
          </p:cNvSpPr>
          <p:nvPr/>
        </p:nvSpPr>
        <p:spPr bwMode="auto">
          <a:xfrm rot="6300000">
            <a:off x="7061242" y="5025226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1AF7F0BE-0E5A-4A49-8A09-DE79675718DB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83FD27EC-75DE-4217-ADE9-DCFBE3FA116F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="" xmlns:a16="http://schemas.microsoft.com/office/drawing/2014/main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="" xmlns:a16="http://schemas.microsoft.com/office/drawing/2014/main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="" xmlns:a16="http://schemas.microsoft.com/office/drawing/2014/main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="" xmlns:a16="http://schemas.microsoft.com/office/drawing/2014/main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="" xmlns:a16="http://schemas.microsoft.com/office/drawing/2014/main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-1" y="1841962"/>
            <a:ext cx="7200000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4991998" y="4309313"/>
            <a:ext cx="7200000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711393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="" xmlns:a16="http://schemas.microsoft.com/office/drawing/2014/main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="" xmlns:a16="http://schemas.microsoft.com/office/drawing/2014/main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="" xmlns:a16="http://schemas.microsoft.com/office/drawing/2014/main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="" xmlns:a16="http://schemas.microsoft.com/office/drawing/2014/main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="" xmlns:a16="http://schemas.microsoft.com/office/drawing/2014/main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="" xmlns:a16="http://schemas.microsoft.com/office/drawing/2014/main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="" xmlns:a16="http://schemas.microsoft.com/office/drawing/2014/main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="" xmlns:a16="http://schemas.microsoft.com/office/drawing/2014/main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="" xmlns:a16="http://schemas.microsoft.com/office/drawing/2014/main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="" xmlns:a16="http://schemas.microsoft.com/office/drawing/2014/main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="" xmlns:a16="http://schemas.microsoft.com/office/drawing/2014/main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="" xmlns:a16="http://schemas.microsoft.com/office/drawing/2014/main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="" xmlns:a16="http://schemas.microsoft.com/office/drawing/2014/main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="" xmlns:a16="http://schemas.microsoft.com/office/drawing/2014/main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="" xmlns:a16="http://schemas.microsoft.com/office/drawing/2014/main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="" xmlns:a16="http://schemas.microsoft.com/office/drawing/2014/main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="" xmlns:a16="http://schemas.microsoft.com/office/drawing/2014/main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="" xmlns:a16="http://schemas.microsoft.com/office/drawing/2014/main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="" xmlns:a16="http://schemas.microsoft.com/office/drawing/2014/main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="" xmlns:a16="http://schemas.microsoft.com/office/drawing/2014/main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="" xmlns:a16="http://schemas.microsoft.com/office/drawing/2014/main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="" xmlns:a16="http://schemas.microsoft.com/office/drawing/2014/main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="" xmlns:a16="http://schemas.microsoft.com/office/drawing/2014/main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="" xmlns:a16="http://schemas.microsoft.com/office/drawing/2014/main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="" xmlns:a16="http://schemas.microsoft.com/office/drawing/2014/main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="" xmlns:a16="http://schemas.microsoft.com/office/drawing/2014/main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="" xmlns:a16="http://schemas.microsoft.com/office/drawing/2014/main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="" xmlns:a16="http://schemas.microsoft.com/office/drawing/2014/main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="" xmlns:a16="http://schemas.microsoft.com/office/drawing/2014/main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="" xmlns:a16="http://schemas.microsoft.com/office/drawing/2014/main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="" xmlns:a16="http://schemas.microsoft.com/office/drawing/2014/main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="" xmlns:a16="http://schemas.microsoft.com/office/drawing/2014/main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="" xmlns:a16="http://schemas.microsoft.com/office/drawing/2014/main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="" xmlns:a16="http://schemas.microsoft.com/office/drawing/2014/main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="" xmlns:a16="http://schemas.microsoft.com/office/drawing/2014/main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="" xmlns:a16="http://schemas.microsoft.com/office/drawing/2014/main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="" xmlns:a16="http://schemas.microsoft.com/office/drawing/2014/main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="" xmlns:a16="http://schemas.microsoft.com/office/drawing/2014/main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="" xmlns:a16="http://schemas.microsoft.com/office/drawing/2014/main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="" xmlns:a16="http://schemas.microsoft.com/office/drawing/2014/main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="" xmlns:a16="http://schemas.microsoft.com/office/drawing/2014/main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="" xmlns:a16="http://schemas.microsoft.com/office/drawing/2014/main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Shape 2587">
            <a:extLst>
              <a:ext uri="{FF2B5EF4-FFF2-40B4-BE49-F238E27FC236}">
                <a16:creationId xmlns="" xmlns:a16="http://schemas.microsoft.com/office/drawing/2014/main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="" xmlns:a16="http://schemas.microsoft.com/office/drawing/2014/main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="" xmlns:a16="http://schemas.microsoft.com/office/drawing/2014/main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="" xmlns:a16="http://schemas.microsoft.com/office/drawing/2014/main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="" xmlns:a16="http://schemas.microsoft.com/office/drawing/2014/main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55.xml"/><Relationship Id="rId47" Type="http://schemas.openxmlformats.org/officeDocument/2006/relationships/slideLayout" Target="../slideLayouts/slideLayout60.xml"/><Relationship Id="rId63" Type="http://schemas.openxmlformats.org/officeDocument/2006/relationships/slideLayout" Target="../slideLayouts/slideLayout76.xml"/><Relationship Id="rId68" Type="http://schemas.openxmlformats.org/officeDocument/2006/relationships/slideLayout" Target="../slideLayouts/slideLayout81.xml"/><Relationship Id="rId84" Type="http://schemas.openxmlformats.org/officeDocument/2006/relationships/slideLayout" Target="../slideLayouts/slideLayout97.xml"/><Relationship Id="rId89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20.xml"/><Relationship Id="rId71" Type="http://schemas.openxmlformats.org/officeDocument/2006/relationships/slideLayout" Target="../slideLayouts/slideLayout84.xml"/><Relationship Id="rId92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40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8.xml"/><Relationship Id="rId53" Type="http://schemas.openxmlformats.org/officeDocument/2006/relationships/slideLayout" Target="../slideLayouts/slideLayout66.xml"/><Relationship Id="rId58" Type="http://schemas.openxmlformats.org/officeDocument/2006/relationships/slideLayout" Target="../slideLayouts/slideLayout71.xml"/><Relationship Id="rId66" Type="http://schemas.openxmlformats.org/officeDocument/2006/relationships/slideLayout" Target="../slideLayouts/slideLayout79.xml"/><Relationship Id="rId74" Type="http://schemas.openxmlformats.org/officeDocument/2006/relationships/slideLayout" Target="../slideLayouts/slideLayout87.xml"/><Relationship Id="rId79" Type="http://schemas.openxmlformats.org/officeDocument/2006/relationships/slideLayout" Target="../slideLayouts/slideLayout92.xml"/><Relationship Id="rId87" Type="http://schemas.openxmlformats.org/officeDocument/2006/relationships/slideLayout" Target="../slideLayouts/slideLayout100.xml"/><Relationship Id="rId102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8.xml"/><Relationship Id="rId61" Type="http://schemas.openxmlformats.org/officeDocument/2006/relationships/slideLayout" Target="../slideLayouts/slideLayout74.xml"/><Relationship Id="rId82" Type="http://schemas.openxmlformats.org/officeDocument/2006/relationships/slideLayout" Target="../slideLayouts/slideLayout95.xml"/><Relationship Id="rId90" Type="http://schemas.openxmlformats.org/officeDocument/2006/relationships/slideLayout" Target="../slideLayouts/slideLayout103.xml"/><Relationship Id="rId95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61.xml"/><Relationship Id="rId56" Type="http://schemas.openxmlformats.org/officeDocument/2006/relationships/slideLayout" Target="../slideLayouts/slideLayout69.xml"/><Relationship Id="rId64" Type="http://schemas.openxmlformats.org/officeDocument/2006/relationships/slideLayout" Target="../slideLayouts/slideLayout77.xml"/><Relationship Id="rId69" Type="http://schemas.openxmlformats.org/officeDocument/2006/relationships/slideLayout" Target="../slideLayouts/slideLayout82.xml"/><Relationship Id="rId77" Type="http://schemas.openxmlformats.org/officeDocument/2006/relationships/slideLayout" Target="../slideLayouts/slideLayout90.xml"/><Relationship Id="rId100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21.xml"/><Relationship Id="rId51" Type="http://schemas.openxmlformats.org/officeDocument/2006/relationships/slideLayout" Target="../slideLayouts/slideLayout64.xml"/><Relationship Id="rId72" Type="http://schemas.openxmlformats.org/officeDocument/2006/relationships/slideLayout" Target="../slideLayouts/slideLayout85.xml"/><Relationship Id="rId80" Type="http://schemas.openxmlformats.org/officeDocument/2006/relationships/slideLayout" Target="../slideLayouts/slideLayout93.xml"/><Relationship Id="rId85" Type="http://schemas.openxmlformats.org/officeDocument/2006/relationships/slideLayout" Target="../slideLayouts/slideLayout98.xml"/><Relationship Id="rId93" Type="http://schemas.openxmlformats.org/officeDocument/2006/relationships/slideLayout" Target="../slideLayouts/slideLayout106.xml"/><Relationship Id="rId98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46" Type="http://schemas.openxmlformats.org/officeDocument/2006/relationships/slideLayout" Target="../slideLayouts/slideLayout59.xml"/><Relationship Id="rId59" Type="http://schemas.openxmlformats.org/officeDocument/2006/relationships/slideLayout" Target="../slideLayouts/slideLayout72.xml"/><Relationship Id="rId67" Type="http://schemas.openxmlformats.org/officeDocument/2006/relationships/slideLayout" Target="../slideLayouts/slideLayout80.xml"/><Relationship Id="rId103" Type="http://schemas.openxmlformats.org/officeDocument/2006/relationships/theme" Target="../theme/theme5.xml"/><Relationship Id="rId20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54.xml"/><Relationship Id="rId54" Type="http://schemas.openxmlformats.org/officeDocument/2006/relationships/slideLayout" Target="../slideLayouts/slideLayout67.xml"/><Relationship Id="rId62" Type="http://schemas.openxmlformats.org/officeDocument/2006/relationships/slideLayout" Target="../slideLayouts/slideLayout75.xml"/><Relationship Id="rId70" Type="http://schemas.openxmlformats.org/officeDocument/2006/relationships/slideLayout" Target="../slideLayouts/slideLayout83.xml"/><Relationship Id="rId75" Type="http://schemas.openxmlformats.org/officeDocument/2006/relationships/slideLayout" Target="../slideLayouts/slideLayout88.xml"/><Relationship Id="rId83" Type="http://schemas.openxmlformats.org/officeDocument/2006/relationships/slideLayout" Target="../slideLayouts/slideLayout96.xml"/><Relationship Id="rId88" Type="http://schemas.openxmlformats.org/officeDocument/2006/relationships/slideLayout" Target="../slideLayouts/slideLayout101.xml"/><Relationship Id="rId91" Type="http://schemas.openxmlformats.org/officeDocument/2006/relationships/slideLayout" Target="../slideLayouts/slideLayout104.xml"/><Relationship Id="rId96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62.xml"/><Relationship Id="rId57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4.xml"/><Relationship Id="rId44" Type="http://schemas.openxmlformats.org/officeDocument/2006/relationships/slideLayout" Target="../slideLayouts/slideLayout57.xml"/><Relationship Id="rId52" Type="http://schemas.openxmlformats.org/officeDocument/2006/relationships/slideLayout" Target="../slideLayouts/slideLayout65.xml"/><Relationship Id="rId60" Type="http://schemas.openxmlformats.org/officeDocument/2006/relationships/slideLayout" Target="../slideLayouts/slideLayout73.xml"/><Relationship Id="rId65" Type="http://schemas.openxmlformats.org/officeDocument/2006/relationships/slideLayout" Target="../slideLayouts/slideLayout78.xml"/><Relationship Id="rId73" Type="http://schemas.openxmlformats.org/officeDocument/2006/relationships/slideLayout" Target="../slideLayouts/slideLayout86.xml"/><Relationship Id="rId78" Type="http://schemas.openxmlformats.org/officeDocument/2006/relationships/slideLayout" Target="../slideLayouts/slideLayout91.xml"/><Relationship Id="rId81" Type="http://schemas.openxmlformats.org/officeDocument/2006/relationships/slideLayout" Target="../slideLayouts/slideLayout94.xml"/><Relationship Id="rId86" Type="http://schemas.openxmlformats.org/officeDocument/2006/relationships/slideLayout" Target="../slideLayouts/slideLayout99.xml"/><Relationship Id="rId94" Type="http://schemas.openxmlformats.org/officeDocument/2006/relationships/slideLayout" Target="../slideLayouts/slideLayout107.xml"/><Relationship Id="rId99" Type="http://schemas.openxmlformats.org/officeDocument/2006/relationships/slideLayout" Target="../slideLayouts/slideLayout112.xml"/><Relationship Id="rId101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52.xml"/><Relationship Id="rId34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63.xml"/><Relationship Id="rId55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89.xml"/><Relationship Id="rId97" Type="http://schemas.openxmlformats.org/officeDocument/2006/relationships/slideLayout" Target="../slideLayouts/slideLayout1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4" name="Rectangle: Rounded Corners 3">
            <a:extLst>
              <a:ext uri="{FF2B5EF4-FFF2-40B4-BE49-F238E27FC236}">
                <a16:creationId xmlns="" xmlns:a16="http://schemas.microsoft.com/office/drawing/2014/main" id="{8ABC7D94-940F-4EF0-BB63-F285C50D7639}"/>
              </a:ext>
            </a:extLst>
          </p:cNvPr>
          <p:cNvSpPr/>
          <p:nvPr userDrawn="1"/>
        </p:nvSpPr>
        <p:spPr>
          <a:xfrm flipH="1">
            <a:off x="11892746" y="-43312"/>
            <a:ext cx="32178" cy="25920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ro-R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9" r:id="rId3"/>
    <p:sldLayoutId id="2147483830" r:id="rId4"/>
    <p:sldLayoutId id="2147483832" r:id="rId5"/>
    <p:sldLayoutId id="2147483834" r:id="rId6"/>
    <p:sldLayoutId id="2147483835" r:id="rId7"/>
    <p:sldLayoutId id="2147483836" r:id="rId8"/>
    <p:sldLayoutId id="2147483837" r:id="rId9"/>
    <p:sldLayoutId id="2147483838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="" xmlns:a16="http://schemas.microsoft.com/office/drawing/2014/main" id="{CEDAFA2B-F3BF-4E69-915E-98A92EB65D18}"/>
              </a:ext>
            </a:extLst>
          </p:cNvPr>
          <p:cNvSpPr/>
          <p:nvPr userDrawn="1"/>
        </p:nvSpPr>
        <p:spPr>
          <a:xfrm flipH="1">
            <a:off x="11892746" y="-43312"/>
            <a:ext cx="32178" cy="25920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ro-R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31" r:id="rId10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svg"/><Relationship Id="rId18" Type="http://schemas.openxmlformats.org/officeDocument/2006/relationships/image" Target="../media/image41.svg"/><Relationship Id="rId3" Type="http://schemas.openxmlformats.org/officeDocument/2006/relationships/image" Target="../media/image32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6.svg"/><Relationship Id="rId10" Type="http://schemas.openxmlformats.org/officeDocument/2006/relationships/image" Target="../media/image34.png"/><Relationship Id="rId9" Type="http://schemas.openxmlformats.org/officeDocument/2006/relationships/image" Target="../media/image33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eg"/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earn.unity.com/project/creator-kit-beginner-code?uv=2020.2" TargetMode="External"/><Relationship Id="rId4" Type="http://schemas.openxmlformats.org/officeDocument/2006/relationships/hyperlink" Target="https://twitter.com/unitychan_pr/status/1247747852425523201" TargetMode="Externa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eg"/><Relationship Id="rId1" Type="http://schemas.openxmlformats.org/officeDocument/2006/relationships/video" Target="NULL" TargetMode="External"/><Relationship Id="rId4" Type="http://schemas.openxmlformats.org/officeDocument/2006/relationships/image" Target="../media/image20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e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jpe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4.jpeg"/><Relationship Id="rId4" Type="http://schemas.openxmlformats.org/officeDocument/2006/relationships/image" Target="../media/image213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jpe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eg"/><Relationship Id="rId2" Type="http://schemas.openxmlformats.org/officeDocument/2006/relationships/image" Target="../media/image2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0.png"/><Relationship Id="rId4" Type="http://schemas.openxmlformats.org/officeDocument/2006/relationships/image" Target="../media/image2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s://unity3d.com/jp/get-unity/download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jpeg"/><Relationship Id="rId7" Type="http://schemas.openxmlformats.org/officeDocument/2006/relationships/image" Target="../media/image225.jpeg"/><Relationship Id="rId2" Type="http://schemas.openxmlformats.org/officeDocument/2006/relationships/image" Target="../media/image2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jpeg"/><Relationship Id="rId5" Type="http://schemas.openxmlformats.org/officeDocument/2006/relationships/image" Target="../media/image223.jpeg"/><Relationship Id="rId4" Type="http://schemas.openxmlformats.org/officeDocument/2006/relationships/image" Target="../media/image222.jpe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jpe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jpe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jpe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0.jpe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jpe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1.jpeg"/><Relationship Id="rId7" Type="http://schemas.openxmlformats.org/officeDocument/2006/relationships/image" Target="../media/image38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3d/environments/stylized-plants-kit-188109" TargetMode="External"/><Relationship Id="rId7" Type="http://schemas.openxmlformats.org/officeDocument/2006/relationships/image" Target="../media/image236.png"/><Relationship Id="rId2" Type="http://schemas.openxmlformats.org/officeDocument/2006/relationships/hyperlink" Target="https://assetstore.unity.com/packages/essentials/asset-packs/standard-assets-for-unity-2018-4-32351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png"/><Relationship Id="rId5" Type="http://schemas.openxmlformats.org/officeDocument/2006/relationships/image" Target="../media/image234.jpeg"/><Relationship Id="rId4" Type="http://schemas.openxmlformats.org/officeDocument/2006/relationships/hyperlink" Target="https://assetstore.unity.com/packages/3d/farm-animals-set-97945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eg"/><Relationship Id="rId2" Type="http://schemas.openxmlformats.org/officeDocument/2006/relationships/image" Target="../media/image23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0.jpeg"/><Relationship Id="rId4" Type="http://schemas.openxmlformats.org/officeDocument/2006/relationships/image" Target="../media/image239.jpe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jpeg"/><Relationship Id="rId2" Type="http://schemas.openxmlformats.org/officeDocument/2006/relationships/image" Target="../media/image24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4.jpeg"/><Relationship Id="rId4" Type="http://schemas.openxmlformats.org/officeDocument/2006/relationships/image" Target="../media/image243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eg"/><Relationship Id="rId2" Type="http://schemas.openxmlformats.org/officeDocument/2006/relationships/image" Target="../media/image24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8.jpeg"/><Relationship Id="rId4" Type="http://schemas.openxmlformats.org/officeDocument/2006/relationships/image" Target="../media/image247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image" Target="../media/image2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1.jpe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get-started-with-creator-kit-beginner-code?uv=2020.2&amp;projectId=5d48025dedbc2a0020e85be2#5dfca73fedbc2a4588bcaf94" TargetMode="External"/><Relationship Id="rId2" Type="http://schemas.openxmlformats.org/officeDocument/2006/relationships/hyperlink" Target="https://learn.unity.com/project/creator-kit-beginner-code?uv=2020.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e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jpe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jpe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jpe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un.ca/biology/scarr/Ruminant_Digestion.html" TargetMode="External"/><Relationship Id="rId2" Type="http://schemas.openxmlformats.org/officeDocument/2006/relationships/image" Target="../media/image258.jpe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jpeg"/><Relationship Id="rId2" Type="http://schemas.openxmlformats.org/officeDocument/2006/relationships/image" Target="../media/image25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1.jpe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jpeg"/><Relationship Id="rId2" Type="http://schemas.openxmlformats.org/officeDocument/2006/relationships/image" Target="../media/image26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4.jpe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jpeg"/><Relationship Id="rId2" Type="http://schemas.openxmlformats.org/officeDocument/2006/relationships/image" Target="../media/image26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5.jpeg"/><Relationship Id="rId4" Type="http://schemas.openxmlformats.org/officeDocument/2006/relationships/image" Target="../media/image264.jpe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jpeg"/><Relationship Id="rId2" Type="http://schemas.openxmlformats.org/officeDocument/2006/relationships/image" Target="../media/image266.jpe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jpeg"/><Relationship Id="rId2" Type="http://schemas.openxmlformats.org/officeDocument/2006/relationships/image" Target="../media/image26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.microsoft.com/ja/downloads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jpeg"/><Relationship Id="rId2" Type="http://schemas.openxmlformats.org/officeDocument/2006/relationships/image" Target="../media/image270.jpe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jpe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e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e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jpeg"/><Relationship Id="rId2" Type="http://schemas.openxmlformats.org/officeDocument/2006/relationships/image" Target="../media/image27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5.jpe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jpeg"/><Relationship Id="rId2" Type="http://schemas.openxmlformats.org/officeDocument/2006/relationships/image" Target="../media/image27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8.jpe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jpeg"/><Relationship Id="rId2" Type="http://schemas.openxmlformats.org/officeDocument/2006/relationships/image" Target="../media/image27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1.jpe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jpeg"/><Relationship Id="rId2" Type="http://schemas.openxmlformats.org/officeDocument/2006/relationships/image" Target="../media/image28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6.jpeg"/><Relationship Id="rId5" Type="http://schemas.openxmlformats.org/officeDocument/2006/relationships/image" Target="../media/image285.jpeg"/><Relationship Id="rId4" Type="http://schemas.openxmlformats.org/officeDocument/2006/relationships/image" Target="../media/image284.jpe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jpeg"/><Relationship Id="rId2" Type="http://schemas.openxmlformats.org/officeDocument/2006/relationships/image" Target="../media/image287.jpe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jpeg"/><Relationship Id="rId2" Type="http://schemas.openxmlformats.org/officeDocument/2006/relationships/image" Target="../media/image289.jpe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jpeg"/><Relationship Id="rId2" Type="http://schemas.openxmlformats.org/officeDocument/2006/relationships/image" Target="../media/image28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2.jpe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jpeg"/><Relationship Id="rId2" Type="http://schemas.openxmlformats.org/officeDocument/2006/relationships/image" Target="../media/image29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5.jpe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jpeg"/><Relationship Id="rId2" Type="http://schemas.openxmlformats.org/officeDocument/2006/relationships/image" Target="../media/image29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e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jpeg"/><Relationship Id="rId2" Type="http://schemas.openxmlformats.org/officeDocument/2006/relationships/image" Target="../media/image296.jpe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jpe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jpeg"/><Relationship Id="rId2" Type="http://schemas.openxmlformats.org/officeDocument/2006/relationships/image" Target="../media/image299.jpe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jpeg"/><Relationship Id="rId2" Type="http://schemas.openxmlformats.org/officeDocument/2006/relationships/image" Target="../media/image301.jpe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62.jpeg"/><Relationship Id="rId7" Type="http://schemas.openxmlformats.org/officeDocument/2006/relationships/image" Target="../media/image66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2" Type="http://schemas.openxmlformats.org/officeDocument/2006/relationships/image" Target="../media/image30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5.jpe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jpe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jpeg"/><Relationship Id="rId2" Type="http://schemas.openxmlformats.org/officeDocument/2006/relationships/image" Target="../media/image30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0.jpeg"/><Relationship Id="rId4" Type="http://schemas.openxmlformats.org/officeDocument/2006/relationships/image" Target="../media/image309.jpe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jpeg"/><Relationship Id="rId2" Type="http://schemas.openxmlformats.org/officeDocument/2006/relationships/image" Target="../media/image3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4.jpeg"/><Relationship Id="rId4" Type="http://schemas.openxmlformats.org/officeDocument/2006/relationships/image" Target="../media/image313.jpe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jpeg"/><Relationship Id="rId2" Type="http://schemas.openxmlformats.org/officeDocument/2006/relationships/image" Target="../media/image3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9.jpeg"/><Relationship Id="rId5" Type="http://schemas.openxmlformats.org/officeDocument/2006/relationships/image" Target="../media/image318.jpeg"/><Relationship Id="rId4" Type="http://schemas.openxmlformats.org/officeDocument/2006/relationships/image" Target="../media/image317.jpe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jpeg"/><Relationship Id="rId2" Type="http://schemas.openxmlformats.org/officeDocument/2006/relationships/image" Target="../media/image3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3.jpeg"/><Relationship Id="rId4" Type="http://schemas.openxmlformats.org/officeDocument/2006/relationships/image" Target="../media/image322.jpe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jpeg"/><Relationship Id="rId2" Type="http://schemas.openxmlformats.org/officeDocument/2006/relationships/image" Target="../media/image3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get-started-with-creator-kit-beginner-code?uv=2020.2&amp;projectId=5d48025dedbc2a0020e85be2#5d4c1dcdedbc2a0021904392" TargetMode="External"/><Relationship Id="rId2" Type="http://schemas.openxmlformats.org/officeDocument/2006/relationships/hyperlink" Target="https://learn.unity.com/tutorial/get-started-with-creator-kit-beginner-code?uv=2020.2&amp;projectId=5d48025dedbc2a0020e85be2#5d4c1dcdedbc2a0021904391" TargetMode="External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jpe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jpe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338.png"/><Relationship Id="rId26" Type="http://schemas.openxmlformats.org/officeDocument/2006/relationships/image" Target="../media/image342.png"/><Relationship Id="rId39" Type="http://schemas.openxmlformats.org/officeDocument/2006/relationships/image" Target="../media/image444.svg"/><Relationship Id="rId21" Type="http://schemas.openxmlformats.org/officeDocument/2006/relationships/image" Target="../media/image426.svg"/><Relationship Id="rId34" Type="http://schemas.openxmlformats.org/officeDocument/2006/relationships/image" Target="../media/image346.png"/><Relationship Id="rId42" Type="http://schemas.openxmlformats.org/officeDocument/2006/relationships/image" Target="../media/image350.png"/><Relationship Id="rId47" Type="http://schemas.openxmlformats.org/officeDocument/2006/relationships/image" Target="../media/image452.svg"/><Relationship Id="rId50" Type="http://schemas.openxmlformats.org/officeDocument/2006/relationships/image" Target="../media/image354.png"/><Relationship Id="rId55" Type="http://schemas.openxmlformats.org/officeDocument/2006/relationships/image" Target="../media/image460.svg"/><Relationship Id="rId63" Type="http://schemas.openxmlformats.org/officeDocument/2006/relationships/image" Target="../media/image468.svg"/><Relationship Id="rId68" Type="http://schemas.openxmlformats.org/officeDocument/2006/relationships/image" Target="../media/image363.png"/><Relationship Id="rId76" Type="http://schemas.openxmlformats.org/officeDocument/2006/relationships/image" Target="../media/image367.png"/><Relationship Id="rId7" Type="http://schemas.openxmlformats.org/officeDocument/2006/relationships/image" Target="../media/image413.svg"/><Relationship Id="rId71" Type="http://schemas.openxmlformats.org/officeDocument/2006/relationships/image" Target="../media/image476.svg"/><Relationship Id="rId2" Type="http://schemas.openxmlformats.org/officeDocument/2006/relationships/image" Target="../media/image331.png"/><Relationship Id="rId16" Type="http://schemas.openxmlformats.org/officeDocument/2006/relationships/image" Target="../media/image337.png"/><Relationship Id="rId29" Type="http://schemas.openxmlformats.org/officeDocument/2006/relationships/image" Target="../media/image434.svg"/><Relationship Id="rId11" Type="http://schemas.openxmlformats.org/officeDocument/2006/relationships/image" Target="../media/image417.svg"/><Relationship Id="rId24" Type="http://schemas.openxmlformats.org/officeDocument/2006/relationships/image" Target="../media/image341.png"/><Relationship Id="rId32" Type="http://schemas.openxmlformats.org/officeDocument/2006/relationships/image" Target="../media/image345.png"/><Relationship Id="rId37" Type="http://schemas.openxmlformats.org/officeDocument/2006/relationships/image" Target="../media/image442.svg"/><Relationship Id="rId40" Type="http://schemas.openxmlformats.org/officeDocument/2006/relationships/image" Target="../media/image349.png"/><Relationship Id="rId45" Type="http://schemas.openxmlformats.org/officeDocument/2006/relationships/image" Target="../media/image450.svg"/><Relationship Id="rId53" Type="http://schemas.openxmlformats.org/officeDocument/2006/relationships/image" Target="../media/image458.svg"/><Relationship Id="rId58" Type="http://schemas.openxmlformats.org/officeDocument/2006/relationships/image" Target="../media/image358.png"/><Relationship Id="rId66" Type="http://schemas.openxmlformats.org/officeDocument/2006/relationships/image" Target="../media/image362.png"/><Relationship Id="rId74" Type="http://schemas.openxmlformats.org/officeDocument/2006/relationships/image" Target="../media/image366.png"/><Relationship Id="rId79" Type="http://schemas.openxmlformats.org/officeDocument/2006/relationships/image" Target="../media/image484.svg"/><Relationship Id="rId5" Type="http://schemas.openxmlformats.org/officeDocument/2006/relationships/image" Target="../media/image411.svg"/><Relationship Id="rId61" Type="http://schemas.openxmlformats.org/officeDocument/2006/relationships/image" Target="../media/image466.svg"/><Relationship Id="rId10" Type="http://schemas.openxmlformats.org/officeDocument/2006/relationships/image" Target="../media/image334.png"/><Relationship Id="rId19" Type="http://schemas.openxmlformats.org/officeDocument/2006/relationships/image" Target="../media/image424.svg"/><Relationship Id="rId31" Type="http://schemas.openxmlformats.org/officeDocument/2006/relationships/image" Target="../media/image436.svg"/><Relationship Id="rId44" Type="http://schemas.openxmlformats.org/officeDocument/2006/relationships/image" Target="../media/image351.png"/><Relationship Id="rId52" Type="http://schemas.openxmlformats.org/officeDocument/2006/relationships/image" Target="../media/image355.png"/><Relationship Id="rId60" Type="http://schemas.openxmlformats.org/officeDocument/2006/relationships/image" Target="../media/image359.png"/><Relationship Id="rId65" Type="http://schemas.openxmlformats.org/officeDocument/2006/relationships/image" Target="../media/image470.svg"/><Relationship Id="rId73" Type="http://schemas.openxmlformats.org/officeDocument/2006/relationships/image" Target="../media/image478.svg"/><Relationship Id="rId78" Type="http://schemas.openxmlformats.org/officeDocument/2006/relationships/image" Target="../media/image368.png"/><Relationship Id="rId81" Type="http://schemas.openxmlformats.org/officeDocument/2006/relationships/image" Target="../media/image486.svg"/><Relationship Id="rId4" Type="http://schemas.openxmlformats.org/officeDocument/2006/relationships/image" Target="../media/image332.png"/><Relationship Id="rId9" Type="http://schemas.openxmlformats.org/officeDocument/2006/relationships/image" Target="../media/image415.svg"/><Relationship Id="rId14" Type="http://schemas.openxmlformats.org/officeDocument/2006/relationships/image" Target="../media/image336.png"/><Relationship Id="rId22" Type="http://schemas.openxmlformats.org/officeDocument/2006/relationships/image" Target="../media/image340.png"/><Relationship Id="rId27" Type="http://schemas.openxmlformats.org/officeDocument/2006/relationships/image" Target="../media/image432.svg"/><Relationship Id="rId30" Type="http://schemas.openxmlformats.org/officeDocument/2006/relationships/image" Target="../media/image344.png"/><Relationship Id="rId35" Type="http://schemas.openxmlformats.org/officeDocument/2006/relationships/image" Target="../media/image440.svg"/><Relationship Id="rId43" Type="http://schemas.openxmlformats.org/officeDocument/2006/relationships/image" Target="../media/image448.svg"/><Relationship Id="rId48" Type="http://schemas.openxmlformats.org/officeDocument/2006/relationships/image" Target="../media/image353.png"/><Relationship Id="rId56" Type="http://schemas.openxmlformats.org/officeDocument/2006/relationships/image" Target="../media/image357.png"/><Relationship Id="rId64" Type="http://schemas.openxmlformats.org/officeDocument/2006/relationships/image" Target="../media/image361.png"/><Relationship Id="rId69" Type="http://schemas.openxmlformats.org/officeDocument/2006/relationships/image" Target="../media/image474.svg"/><Relationship Id="rId77" Type="http://schemas.openxmlformats.org/officeDocument/2006/relationships/image" Target="../media/image482.svg"/><Relationship Id="rId8" Type="http://schemas.openxmlformats.org/officeDocument/2006/relationships/image" Target="../media/image333.png"/><Relationship Id="rId51" Type="http://schemas.openxmlformats.org/officeDocument/2006/relationships/image" Target="../media/image456.svg"/><Relationship Id="rId72" Type="http://schemas.openxmlformats.org/officeDocument/2006/relationships/image" Target="../media/image365.png"/><Relationship Id="rId80" Type="http://schemas.openxmlformats.org/officeDocument/2006/relationships/image" Target="../media/image369.png"/><Relationship Id="rId3" Type="http://schemas.openxmlformats.org/officeDocument/2006/relationships/image" Target="../media/image409.svg"/><Relationship Id="rId12" Type="http://schemas.openxmlformats.org/officeDocument/2006/relationships/image" Target="../media/image335.png"/><Relationship Id="rId17" Type="http://schemas.openxmlformats.org/officeDocument/2006/relationships/image" Target="../media/image422.svg"/><Relationship Id="rId25" Type="http://schemas.openxmlformats.org/officeDocument/2006/relationships/image" Target="../media/image430.svg"/><Relationship Id="rId33" Type="http://schemas.openxmlformats.org/officeDocument/2006/relationships/image" Target="../media/image438.svg"/><Relationship Id="rId38" Type="http://schemas.openxmlformats.org/officeDocument/2006/relationships/image" Target="../media/image348.png"/><Relationship Id="rId46" Type="http://schemas.openxmlformats.org/officeDocument/2006/relationships/image" Target="../media/image352.png"/><Relationship Id="rId59" Type="http://schemas.openxmlformats.org/officeDocument/2006/relationships/image" Target="../media/image464.svg"/><Relationship Id="rId67" Type="http://schemas.openxmlformats.org/officeDocument/2006/relationships/image" Target="../media/image472.svg"/><Relationship Id="rId20" Type="http://schemas.openxmlformats.org/officeDocument/2006/relationships/image" Target="../media/image339.png"/><Relationship Id="rId41" Type="http://schemas.openxmlformats.org/officeDocument/2006/relationships/image" Target="../media/image446.svg"/><Relationship Id="rId54" Type="http://schemas.openxmlformats.org/officeDocument/2006/relationships/image" Target="../media/image356.png"/><Relationship Id="rId62" Type="http://schemas.openxmlformats.org/officeDocument/2006/relationships/image" Target="../media/image360.png"/><Relationship Id="rId70" Type="http://schemas.openxmlformats.org/officeDocument/2006/relationships/image" Target="../media/image364.png"/><Relationship Id="rId75" Type="http://schemas.openxmlformats.org/officeDocument/2006/relationships/image" Target="../media/image48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6.png"/><Relationship Id="rId15" Type="http://schemas.openxmlformats.org/officeDocument/2006/relationships/image" Target="../media/image420.svg"/><Relationship Id="rId23" Type="http://schemas.openxmlformats.org/officeDocument/2006/relationships/image" Target="../media/image428.svg"/><Relationship Id="rId28" Type="http://schemas.openxmlformats.org/officeDocument/2006/relationships/image" Target="../media/image343.png"/><Relationship Id="rId36" Type="http://schemas.openxmlformats.org/officeDocument/2006/relationships/image" Target="../media/image347.png"/><Relationship Id="rId49" Type="http://schemas.openxmlformats.org/officeDocument/2006/relationships/image" Target="../media/image454.svg"/><Relationship Id="rId57" Type="http://schemas.openxmlformats.org/officeDocument/2006/relationships/image" Target="../media/image462.svg"/></Relationships>
</file>

<file path=ppt/slides/_rels/slide2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4.svg"/><Relationship Id="rId18" Type="http://schemas.openxmlformats.org/officeDocument/2006/relationships/image" Target="../media/image378.png"/><Relationship Id="rId26" Type="http://schemas.openxmlformats.org/officeDocument/2006/relationships/image" Target="../media/image382.png"/><Relationship Id="rId39" Type="http://schemas.openxmlformats.org/officeDocument/2006/relationships/image" Target="../media/image516.svg"/><Relationship Id="rId21" Type="http://schemas.openxmlformats.org/officeDocument/2006/relationships/image" Target="../media/image498.svg"/><Relationship Id="rId34" Type="http://schemas.openxmlformats.org/officeDocument/2006/relationships/image" Target="../media/image386.png"/><Relationship Id="rId42" Type="http://schemas.openxmlformats.org/officeDocument/2006/relationships/image" Target="../media/image389.png"/><Relationship Id="rId47" Type="http://schemas.openxmlformats.org/officeDocument/2006/relationships/image" Target="../media/image524.svg"/><Relationship Id="rId50" Type="http://schemas.openxmlformats.org/officeDocument/2006/relationships/image" Target="../media/image393.png"/><Relationship Id="rId55" Type="http://schemas.openxmlformats.org/officeDocument/2006/relationships/image" Target="../media/image137.svg"/><Relationship Id="rId63" Type="http://schemas.openxmlformats.org/officeDocument/2006/relationships/image" Target="../media/image538.svg"/><Relationship Id="rId68" Type="http://schemas.openxmlformats.org/officeDocument/2006/relationships/image" Target="../media/image402.png"/><Relationship Id="rId76" Type="http://schemas.openxmlformats.org/officeDocument/2006/relationships/image" Target="../media/image406.png"/><Relationship Id="rId7" Type="http://schemas.openxmlformats.org/officeDocument/2006/relationships/image" Target="../media/image490.svg"/><Relationship Id="rId71" Type="http://schemas.openxmlformats.org/officeDocument/2006/relationships/image" Target="../media/image546.svg"/><Relationship Id="rId2" Type="http://schemas.openxmlformats.org/officeDocument/2006/relationships/image" Target="../media/image370.png"/><Relationship Id="rId16" Type="http://schemas.openxmlformats.org/officeDocument/2006/relationships/image" Target="../media/image377.png"/><Relationship Id="rId29" Type="http://schemas.openxmlformats.org/officeDocument/2006/relationships/image" Target="../media/image506.svg"/><Relationship Id="rId11" Type="http://schemas.openxmlformats.org/officeDocument/2006/relationships/image" Target="../media/image492.svg"/><Relationship Id="rId24" Type="http://schemas.openxmlformats.org/officeDocument/2006/relationships/image" Target="../media/image381.png"/><Relationship Id="rId32" Type="http://schemas.openxmlformats.org/officeDocument/2006/relationships/image" Target="../media/image385.png"/><Relationship Id="rId37" Type="http://schemas.openxmlformats.org/officeDocument/2006/relationships/image" Target="../media/image514.svg"/><Relationship Id="rId40" Type="http://schemas.openxmlformats.org/officeDocument/2006/relationships/image" Target="../media/image388.png"/><Relationship Id="rId45" Type="http://schemas.openxmlformats.org/officeDocument/2006/relationships/image" Target="../media/image522.svg"/><Relationship Id="rId53" Type="http://schemas.openxmlformats.org/officeDocument/2006/relationships/image" Target="../media/image530.svg"/><Relationship Id="rId58" Type="http://schemas.openxmlformats.org/officeDocument/2006/relationships/image" Target="../media/image397.png"/><Relationship Id="rId66" Type="http://schemas.openxmlformats.org/officeDocument/2006/relationships/image" Target="../media/image401.png"/><Relationship Id="rId74" Type="http://schemas.openxmlformats.org/officeDocument/2006/relationships/image" Target="../media/image405.png"/><Relationship Id="rId79" Type="http://schemas.openxmlformats.org/officeDocument/2006/relationships/image" Target="../media/image554.svg"/><Relationship Id="rId5" Type="http://schemas.openxmlformats.org/officeDocument/2006/relationships/image" Target="../media/image488.svg"/><Relationship Id="rId61" Type="http://schemas.openxmlformats.org/officeDocument/2006/relationships/image" Target="../media/image536.svg"/><Relationship Id="rId10" Type="http://schemas.openxmlformats.org/officeDocument/2006/relationships/image" Target="../media/image374.png"/><Relationship Id="rId19" Type="http://schemas.openxmlformats.org/officeDocument/2006/relationships/image" Target="../media/image387.svg"/><Relationship Id="rId31" Type="http://schemas.openxmlformats.org/officeDocument/2006/relationships/image" Target="../media/image508.svg"/><Relationship Id="rId44" Type="http://schemas.openxmlformats.org/officeDocument/2006/relationships/image" Target="../media/image390.png"/><Relationship Id="rId52" Type="http://schemas.openxmlformats.org/officeDocument/2006/relationships/image" Target="../media/image394.png"/><Relationship Id="rId60" Type="http://schemas.openxmlformats.org/officeDocument/2006/relationships/image" Target="../media/image398.png"/><Relationship Id="rId65" Type="http://schemas.openxmlformats.org/officeDocument/2006/relationships/image" Target="../media/image540.svg"/><Relationship Id="rId73" Type="http://schemas.openxmlformats.org/officeDocument/2006/relationships/image" Target="../media/image548.svg"/><Relationship Id="rId78" Type="http://schemas.openxmlformats.org/officeDocument/2006/relationships/image" Target="../media/image407.png"/><Relationship Id="rId81" Type="http://schemas.openxmlformats.org/officeDocument/2006/relationships/image" Target="../media/image556.svg"/><Relationship Id="rId4" Type="http://schemas.openxmlformats.org/officeDocument/2006/relationships/image" Target="../media/image371.png"/><Relationship Id="rId9" Type="http://schemas.openxmlformats.org/officeDocument/2006/relationships/image" Target="../media/image385.svg"/><Relationship Id="rId14" Type="http://schemas.openxmlformats.org/officeDocument/2006/relationships/image" Target="../media/image376.png"/><Relationship Id="rId22" Type="http://schemas.openxmlformats.org/officeDocument/2006/relationships/image" Target="../media/image380.png"/><Relationship Id="rId27" Type="http://schemas.openxmlformats.org/officeDocument/2006/relationships/image" Target="../media/image504.svg"/><Relationship Id="rId30" Type="http://schemas.openxmlformats.org/officeDocument/2006/relationships/image" Target="../media/image384.png"/><Relationship Id="rId35" Type="http://schemas.openxmlformats.org/officeDocument/2006/relationships/image" Target="../media/image512.svg"/><Relationship Id="rId43" Type="http://schemas.openxmlformats.org/officeDocument/2006/relationships/image" Target="../media/image520.svg"/><Relationship Id="rId48" Type="http://schemas.openxmlformats.org/officeDocument/2006/relationships/image" Target="../media/image392.png"/><Relationship Id="rId56" Type="http://schemas.openxmlformats.org/officeDocument/2006/relationships/image" Target="../media/image396.png"/><Relationship Id="rId64" Type="http://schemas.openxmlformats.org/officeDocument/2006/relationships/image" Target="../media/image400.png"/><Relationship Id="rId69" Type="http://schemas.openxmlformats.org/officeDocument/2006/relationships/image" Target="../media/image544.svg"/><Relationship Id="rId77" Type="http://schemas.openxmlformats.org/officeDocument/2006/relationships/image" Target="../media/image552.svg"/><Relationship Id="rId8" Type="http://schemas.openxmlformats.org/officeDocument/2006/relationships/image" Target="../media/image373.png"/><Relationship Id="rId51" Type="http://schemas.openxmlformats.org/officeDocument/2006/relationships/image" Target="../media/image528.svg"/><Relationship Id="rId72" Type="http://schemas.openxmlformats.org/officeDocument/2006/relationships/image" Target="../media/image404.png"/><Relationship Id="rId80" Type="http://schemas.openxmlformats.org/officeDocument/2006/relationships/image" Target="../media/image408.png"/><Relationship Id="rId3" Type="http://schemas.openxmlformats.org/officeDocument/2006/relationships/image" Target="../media/image383.svg"/><Relationship Id="rId12" Type="http://schemas.openxmlformats.org/officeDocument/2006/relationships/image" Target="../media/image375.png"/><Relationship Id="rId17" Type="http://schemas.openxmlformats.org/officeDocument/2006/relationships/image" Target="../media/image496.svg"/><Relationship Id="rId25" Type="http://schemas.openxmlformats.org/officeDocument/2006/relationships/image" Target="../media/image502.svg"/><Relationship Id="rId33" Type="http://schemas.openxmlformats.org/officeDocument/2006/relationships/image" Target="../media/image510.svg"/><Relationship Id="rId38" Type="http://schemas.openxmlformats.org/officeDocument/2006/relationships/image" Target="../media/image85.png"/><Relationship Id="rId46" Type="http://schemas.openxmlformats.org/officeDocument/2006/relationships/image" Target="../media/image391.png"/><Relationship Id="rId59" Type="http://schemas.openxmlformats.org/officeDocument/2006/relationships/image" Target="../media/image534.svg"/><Relationship Id="rId67" Type="http://schemas.openxmlformats.org/officeDocument/2006/relationships/image" Target="../media/image542.svg"/><Relationship Id="rId20" Type="http://schemas.openxmlformats.org/officeDocument/2006/relationships/image" Target="../media/image379.png"/><Relationship Id="rId41" Type="http://schemas.openxmlformats.org/officeDocument/2006/relationships/image" Target="../media/image518.svg"/><Relationship Id="rId54" Type="http://schemas.openxmlformats.org/officeDocument/2006/relationships/image" Target="../media/image395.png"/><Relationship Id="rId62" Type="http://schemas.openxmlformats.org/officeDocument/2006/relationships/image" Target="../media/image399.png"/><Relationship Id="rId70" Type="http://schemas.openxmlformats.org/officeDocument/2006/relationships/image" Target="../media/image403.png"/><Relationship Id="rId75" Type="http://schemas.openxmlformats.org/officeDocument/2006/relationships/image" Target="../media/image55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2.png"/><Relationship Id="rId15" Type="http://schemas.openxmlformats.org/officeDocument/2006/relationships/image" Target="../media/image171.svg"/><Relationship Id="rId23" Type="http://schemas.openxmlformats.org/officeDocument/2006/relationships/image" Target="../media/image500.svg"/><Relationship Id="rId28" Type="http://schemas.openxmlformats.org/officeDocument/2006/relationships/image" Target="../media/image383.png"/><Relationship Id="rId36" Type="http://schemas.openxmlformats.org/officeDocument/2006/relationships/image" Target="../media/image387.png"/><Relationship Id="rId49" Type="http://schemas.openxmlformats.org/officeDocument/2006/relationships/image" Target="../media/image526.svg"/><Relationship Id="rId57" Type="http://schemas.openxmlformats.org/officeDocument/2006/relationships/image" Target="../media/image532.svg"/></Relationships>
</file>

<file path=ppt/slides/_rels/slide2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7.svg"/><Relationship Id="rId18" Type="http://schemas.openxmlformats.org/officeDocument/2006/relationships/image" Target="../media/image417.png"/><Relationship Id="rId26" Type="http://schemas.openxmlformats.org/officeDocument/2006/relationships/image" Target="../media/image421.png"/><Relationship Id="rId39" Type="http://schemas.openxmlformats.org/officeDocument/2006/relationships/image" Target="../media/image588.svg"/><Relationship Id="rId21" Type="http://schemas.openxmlformats.org/officeDocument/2006/relationships/image" Target="../media/image572.svg"/><Relationship Id="rId34" Type="http://schemas.openxmlformats.org/officeDocument/2006/relationships/image" Target="../media/image425.png"/><Relationship Id="rId42" Type="http://schemas.openxmlformats.org/officeDocument/2006/relationships/image" Target="../media/image429.png"/><Relationship Id="rId47" Type="http://schemas.openxmlformats.org/officeDocument/2006/relationships/image" Target="../media/image596.svg"/><Relationship Id="rId50" Type="http://schemas.openxmlformats.org/officeDocument/2006/relationships/image" Target="../media/image433.png"/><Relationship Id="rId55" Type="http://schemas.openxmlformats.org/officeDocument/2006/relationships/image" Target="../media/image602.svg"/><Relationship Id="rId63" Type="http://schemas.openxmlformats.org/officeDocument/2006/relationships/image" Target="../media/image608.svg"/><Relationship Id="rId68" Type="http://schemas.openxmlformats.org/officeDocument/2006/relationships/image" Target="../media/image442.png"/><Relationship Id="rId76" Type="http://schemas.openxmlformats.org/officeDocument/2006/relationships/image" Target="../media/image446.png"/><Relationship Id="rId7" Type="http://schemas.openxmlformats.org/officeDocument/2006/relationships/image" Target="../media/image562.svg"/><Relationship Id="rId71" Type="http://schemas.openxmlformats.org/officeDocument/2006/relationships/image" Target="../media/image143.svg"/><Relationship Id="rId2" Type="http://schemas.openxmlformats.org/officeDocument/2006/relationships/image" Target="../media/image409.png"/><Relationship Id="rId16" Type="http://schemas.openxmlformats.org/officeDocument/2006/relationships/image" Target="../media/image416.png"/><Relationship Id="rId29" Type="http://schemas.openxmlformats.org/officeDocument/2006/relationships/image" Target="../media/image580.svg"/><Relationship Id="rId11" Type="http://schemas.openxmlformats.org/officeDocument/2006/relationships/image" Target="../media/image566.svg"/><Relationship Id="rId24" Type="http://schemas.openxmlformats.org/officeDocument/2006/relationships/image" Target="../media/image420.png"/><Relationship Id="rId32" Type="http://schemas.openxmlformats.org/officeDocument/2006/relationships/image" Target="../media/image424.png"/><Relationship Id="rId37" Type="http://schemas.openxmlformats.org/officeDocument/2006/relationships/image" Target="../media/image586.svg"/><Relationship Id="rId40" Type="http://schemas.openxmlformats.org/officeDocument/2006/relationships/image" Target="../media/image428.png"/><Relationship Id="rId45" Type="http://schemas.openxmlformats.org/officeDocument/2006/relationships/image" Target="../media/image594.svg"/><Relationship Id="rId53" Type="http://schemas.openxmlformats.org/officeDocument/2006/relationships/image" Target="../media/image482.svg"/><Relationship Id="rId58" Type="http://schemas.openxmlformats.org/officeDocument/2006/relationships/image" Target="../media/image437.png"/><Relationship Id="rId66" Type="http://schemas.openxmlformats.org/officeDocument/2006/relationships/image" Target="../media/image441.png"/><Relationship Id="rId74" Type="http://schemas.openxmlformats.org/officeDocument/2006/relationships/image" Target="../media/image445.png"/><Relationship Id="rId79" Type="http://schemas.openxmlformats.org/officeDocument/2006/relationships/image" Target="../media/image622.svg"/><Relationship Id="rId5" Type="http://schemas.openxmlformats.org/officeDocument/2006/relationships/image" Target="../media/image560.svg"/><Relationship Id="rId61" Type="http://schemas.openxmlformats.org/officeDocument/2006/relationships/image" Target="../media/image606.svg"/><Relationship Id="rId10" Type="http://schemas.openxmlformats.org/officeDocument/2006/relationships/image" Target="../media/image413.png"/><Relationship Id="rId19" Type="http://schemas.openxmlformats.org/officeDocument/2006/relationships/image" Target="../media/image359.svg"/><Relationship Id="rId31" Type="http://schemas.openxmlformats.org/officeDocument/2006/relationships/image" Target="../media/image141.svg"/><Relationship Id="rId44" Type="http://schemas.openxmlformats.org/officeDocument/2006/relationships/image" Target="../media/image430.png"/><Relationship Id="rId52" Type="http://schemas.openxmlformats.org/officeDocument/2006/relationships/image" Target="../media/image434.png"/><Relationship Id="rId60" Type="http://schemas.openxmlformats.org/officeDocument/2006/relationships/image" Target="../media/image438.png"/><Relationship Id="rId65" Type="http://schemas.openxmlformats.org/officeDocument/2006/relationships/image" Target="../media/image610.svg"/><Relationship Id="rId73" Type="http://schemas.openxmlformats.org/officeDocument/2006/relationships/image" Target="../media/image616.svg"/><Relationship Id="rId78" Type="http://schemas.openxmlformats.org/officeDocument/2006/relationships/image" Target="../media/image447.png"/><Relationship Id="rId81" Type="http://schemas.openxmlformats.org/officeDocument/2006/relationships/image" Target="../media/image624.svg"/><Relationship Id="rId4" Type="http://schemas.openxmlformats.org/officeDocument/2006/relationships/image" Target="../media/image410.png"/><Relationship Id="rId9" Type="http://schemas.openxmlformats.org/officeDocument/2006/relationships/image" Target="../media/image564.svg"/><Relationship Id="rId14" Type="http://schemas.openxmlformats.org/officeDocument/2006/relationships/image" Target="../media/image415.png"/><Relationship Id="rId22" Type="http://schemas.openxmlformats.org/officeDocument/2006/relationships/image" Target="../media/image419.png"/><Relationship Id="rId27" Type="http://schemas.openxmlformats.org/officeDocument/2006/relationships/image" Target="../media/image578.svg"/><Relationship Id="rId30" Type="http://schemas.openxmlformats.org/officeDocument/2006/relationships/image" Target="../media/image423.png"/><Relationship Id="rId35" Type="http://schemas.openxmlformats.org/officeDocument/2006/relationships/image" Target="../media/image584.svg"/><Relationship Id="rId43" Type="http://schemas.openxmlformats.org/officeDocument/2006/relationships/image" Target="../media/image592.svg"/><Relationship Id="rId48" Type="http://schemas.openxmlformats.org/officeDocument/2006/relationships/image" Target="../media/image432.png"/><Relationship Id="rId56" Type="http://schemas.openxmlformats.org/officeDocument/2006/relationships/image" Target="../media/image436.png"/><Relationship Id="rId64" Type="http://schemas.openxmlformats.org/officeDocument/2006/relationships/image" Target="../media/image440.png"/><Relationship Id="rId69" Type="http://schemas.openxmlformats.org/officeDocument/2006/relationships/image" Target="../media/image614.svg"/><Relationship Id="rId77" Type="http://schemas.openxmlformats.org/officeDocument/2006/relationships/image" Target="../media/image620.svg"/><Relationship Id="rId8" Type="http://schemas.openxmlformats.org/officeDocument/2006/relationships/image" Target="../media/image412.png"/><Relationship Id="rId51" Type="http://schemas.openxmlformats.org/officeDocument/2006/relationships/image" Target="../media/image600.svg"/><Relationship Id="rId72" Type="http://schemas.openxmlformats.org/officeDocument/2006/relationships/image" Target="../media/image444.png"/><Relationship Id="rId80" Type="http://schemas.openxmlformats.org/officeDocument/2006/relationships/image" Target="../media/image448.png"/><Relationship Id="rId3" Type="http://schemas.openxmlformats.org/officeDocument/2006/relationships/image" Target="../media/image558.svg"/><Relationship Id="rId12" Type="http://schemas.openxmlformats.org/officeDocument/2006/relationships/image" Target="../media/image414.png"/><Relationship Id="rId17" Type="http://schemas.openxmlformats.org/officeDocument/2006/relationships/image" Target="../media/image570.svg"/><Relationship Id="rId25" Type="http://schemas.openxmlformats.org/officeDocument/2006/relationships/image" Target="../media/image576.svg"/><Relationship Id="rId33" Type="http://schemas.openxmlformats.org/officeDocument/2006/relationships/image" Target="../media/image582.svg"/><Relationship Id="rId38" Type="http://schemas.openxmlformats.org/officeDocument/2006/relationships/image" Target="../media/image427.png"/><Relationship Id="rId46" Type="http://schemas.openxmlformats.org/officeDocument/2006/relationships/image" Target="../media/image431.png"/><Relationship Id="rId59" Type="http://schemas.openxmlformats.org/officeDocument/2006/relationships/image" Target="../media/image604.svg"/><Relationship Id="rId67" Type="http://schemas.openxmlformats.org/officeDocument/2006/relationships/image" Target="../media/image612.svg"/><Relationship Id="rId20" Type="http://schemas.openxmlformats.org/officeDocument/2006/relationships/image" Target="../media/image418.png"/><Relationship Id="rId41" Type="http://schemas.openxmlformats.org/officeDocument/2006/relationships/image" Target="../media/image590.svg"/><Relationship Id="rId54" Type="http://schemas.openxmlformats.org/officeDocument/2006/relationships/image" Target="../media/image435.png"/><Relationship Id="rId62" Type="http://schemas.openxmlformats.org/officeDocument/2006/relationships/image" Target="../media/image439.png"/><Relationship Id="rId70" Type="http://schemas.openxmlformats.org/officeDocument/2006/relationships/image" Target="../media/image443.png"/><Relationship Id="rId75" Type="http://schemas.openxmlformats.org/officeDocument/2006/relationships/image" Target="../media/image61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1.png"/><Relationship Id="rId15" Type="http://schemas.openxmlformats.org/officeDocument/2006/relationships/image" Target="../media/image568.svg"/><Relationship Id="rId23" Type="http://schemas.openxmlformats.org/officeDocument/2006/relationships/image" Target="../media/image574.svg"/><Relationship Id="rId28" Type="http://schemas.openxmlformats.org/officeDocument/2006/relationships/image" Target="../media/image422.png"/><Relationship Id="rId36" Type="http://schemas.openxmlformats.org/officeDocument/2006/relationships/image" Target="../media/image426.png"/><Relationship Id="rId49" Type="http://schemas.openxmlformats.org/officeDocument/2006/relationships/image" Target="../media/image598.svg"/><Relationship Id="rId57" Type="http://schemas.openxmlformats.org/officeDocument/2006/relationships/image" Target="../media/image139.svg"/></Relationships>
</file>

<file path=ppt/slides/_rels/slide2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6.svg"/><Relationship Id="rId18" Type="http://schemas.openxmlformats.org/officeDocument/2006/relationships/image" Target="../media/image457.png"/><Relationship Id="rId26" Type="http://schemas.openxmlformats.org/officeDocument/2006/relationships/image" Target="../media/image461.png"/><Relationship Id="rId39" Type="http://schemas.openxmlformats.org/officeDocument/2006/relationships/image" Target="../media/image662.svg"/><Relationship Id="rId21" Type="http://schemas.openxmlformats.org/officeDocument/2006/relationships/image" Target="../media/image644.svg"/><Relationship Id="rId34" Type="http://schemas.openxmlformats.org/officeDocument/2006/relationships/image" Target="../media/image465.png"/><Relationship Id="rId42" Type="http://schemas.openxmlformats.org/officeDocument/2006/relationships/image" Target="../media/image389.png"/><Relationship Id="rId47" Type="http://schemas.openxmlformats.org/officeDocument/2006/relationships/image" Target="../media/image668.svg"/><Relationship Id="rId50" Type="http://schemas.openxmlformats.org/officeDocument/2006/relationships/image" Target="../media/image472.png"/><Relationship Id="rId55" Type="http://schemas.openxmlformats.org/officeDocument/2006/relationships/image" Target="../media/image676.svg"/><Relationship Id="rId63" Type="http://schemas.openxmlformats.org/officeDocument/2006/relationships/image" Target="../media/image684.svg"/><Relationship Id="rId7" Type="http://schemas.openxmlformats.org/officeDocument/2006/relationships/image" Target="../media/image630.svg"/><Relationship Id="rId2" Type="http://schemas.openxmlformats.org/officeDocument/2006/relationships/image" Target="../media/image449.png"/><Relationship Id="rId16" Type="http://schemas.openxmlformats.org/officeDocument/2006/relationships/image" Target="../media/image456.png"/><Relationship Id="rId20" Type="http://schemas.openxmlformats.org/officeDocument/2006/relationships/image" Target="../media/image458.png"/><Relationship Id="rId29" Type="http://schemas.openxmlformats.org/officeDocument/2006/relationships/image" Target="../media/image652.svg"/><Relationship Id="rId41" Type="http://schemas.openxmlformats.org/officeDocument/2006/relationships/image" Target="../media/image664.svg"/><Relationship Id="rId54" Type="http://schemas.openxmlformats.org/officeDocument/2006/relationships/image" Target="../media/image474.png"/><Relationship Id="rId62" Type="http://schemas.openxmlformats.org/officeDocument/2006/relationships/image" Target="../media/image47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1.png"/><Relationship Id="rId11" Type="http://schemas.openxmlformats.org/officeDocument/2006/relationships/image" Target="../media/image634.svg"/><Relationship Id="rId24" Type="http://schemas.openxmlformats.org/officeDocument/2006/relationships/image" Target="../media/image460.png"/><Relationship Id="rId32" Type="http://schemas.openxmlformats.org/officeDocument/2006/relationships/image" Target="../media/image464.png"/><Relationship Id="rId37" Type="http://schemas.openxmlformats.org/officeDocument/2006/relationships/image" Target="../media/image660.svg"/><Relationship Id="rId40" Type="http://schemas.openxmlformats.org/officeDocument/2006/relationships/image" Target="../media/image468.png"/><Relationship Id="rId45" Type="http://schemas.openxmlformats.org/officeDocument/2006/relationships/image" Target="../media/image666.svg"/><Relationship Id="rId53" Type="http://schemas.openxmlformats.org/officeDocument/2006/relationships/image" Target="../media/image674.svg"/><Relationship Id="rId58" Type="http://schemas.openxmlformats.org/officeDocument/2006/relationships/image" Target="../media/image476.png"/><Relationship Id="rId5" Type="http://schemas.openxmlformats.org/officeDocument/2006/relationships/image" Target="../media/image628.svg"/><Relationship Id="rId15" Type="http://schemas.openxmlformats.org/officeDocument/2006/relationships/image" Target="../media/image638.svg"/><Relationship Id="rId23" Type="http://schemas.openxmlformats.org/officeDocument/2006/relationships/image" Target="../media/image646.svg"/><Relationship Id="rId28" Type="http://schemas.openxmlformats.org/officeDocument/2006/relationships/image" Target="../media/image462.png"/><Relationship Id="rId36" Type="http://schemas.openxmlformats.org/officeDocument/2006/relationships/image" Target="../media/image466.png"/><Relationship Id="rId49" Type="http://schemas.openxmlformats.org/officeDocument/2006/relationships/image" Target="../media/image670.svg"/><Relationship Id="rId57" Type="http://schemas.openxmlformats.org/officeDocument/2006/relationships/image" Target="../media/image678.svg"/><Relationship Id="rId61" Type="http://schemas.openxmlformats.org/officeDocument/2006/relationships/image" Target="../media/image682.svg"/><Relationship Id="rId10" Type="http://schemas.openxmlformats.org/officeDocument/2006/relationships/image" Target="../media/image453.png"/><Relationship Id="rId19" Type="http://schemas.openxmlformats.org/officeDocument/2006/relationships/image" Target="../media/image642.svg"/><Relationship Id="rId31" Type="http://schemas.openxmlformats.org/officeDocument/2006/relationships/image" Target="../media/image654.svg"/><Relationship Id="rId44" Type="http://schemas.openxmlformats.org/officeDocument/2006/relationships/image" Target="../media/image469.png"/><Relationship Id="rId52" Type="http://schemas.openxmlformats.org/officeDocument/2006/relationships/image" Target="../media/image473.png"/><Relationship Id="rId60" Type="http://schemas.openxmlformats.org/officeDocument/2006/relationships/image" Target="../media/image477.png"/><Relationship Id="rId65" Type="http://schemas.openxmlformats.org/officeDocument/2006/relationships/image" Target="../media/image686.svg"/><Relationship Id="rId4" Type="http://schemas.openxmlformats.org/officeDocument/2006/relationships/image" Target="../media/image450.png"/><Relationship Id="rId9" Type="http://schemas.openxmlformats.org/officeDocument/2006/relationships/image" Target="../media/image632.svg"/><Relationship Id="rId14" Type="http://schemas.openxmlformats.org/officeDocument/2006/relationships/image" Target="../media/image455.png"/><Relationship Id="rId22" Type="http://schemas.openxmlformats.org/officeDocument/2006/relationships/image" Target="../media/image459.png"/><Relationship Id="rId27" Type="http://schemas.openxmlformats.org/officeDocument/2006/relationships/image" Target="../media/image650.svg"/><Relationship Id="rId30" Type="http://schemas.openxmlformats.org/officeDocument/2006/relationships/image" Target="../media/image463.png"/><Relationship Id="rId35" Type="http://schemas.openxmlformats.org/officeDocument/2006/relationships/image" Target="../media/image658.svg"/><Relationship Id="rId43" Type="http://schemas.openxmlformats.org/officeDocument/2006/relationships/image" Target="../media/image520.svg"/><Relationship Id="rId48" Type="http://schemas.openxmlformats.org/officeDocument/2006/relationships/image" Target="../media/image471.png"/><Relationship Id="rId56" Type="http://schemas.openxmlformats.org/officeDocument/2006/relationships/image" Target="../media/image475.png"/><Relationship Id="rId64" Type="http://schemas.openxmlformats.org/officeDocument/2006/relationships/image" Target="../media/image479.png"/><Relationship Id="rId8" Type="http://schemas.openxmlformats.org/officeDocument/2006/relationships/image" Target="../media/image452.png"/><Relationship Id="rId51" Type="http://schemas.openxmlformats.org/officeDocument/2006/relationships/image" Target="../media/image672.svg"/><Relationship Id="rId3" Type="http://schemas.openxmlformats.org/officeDocument/2006/relationships/image" Target="../media/image626.svg"/><Relationship Id="rId12" Type="http://schemas.openxmlformats.org/officeDocument/2006/relationships/image" Target="../media/image454.png"/><Relationship Id="rId17" Type="http://schemas.openxmlformats.org/officeDocument/2006/relationships/image" Target="../media/image640.svg"/><Relationship Id="rId25" Type="http://schemas.openxmlformats.org/officeDocument/2006/relationships/image" Target="../media/image648.svg"/><Relationship Id="rId33" Type="http://schemas.openxmlformats.org/officeDocument/2006/relationships/image" Target="../media/image656.svg"/><Relationship Id="rId38" Type="http://schemas.openxmlformats.org/officeDocument/2006/relationships/image" Target="../media/image467.png"/><Relationship Id="rId46" Type="http://schemas.openxmlformats.org/officeDocument/2006/relationships/image" Target="../media/image470.png"/><Relationship Id="rId59" Type="http://schemas.openxmlformats.org/officeDocument/2006/relationships/image" Target="../media/image680.sv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80.png"/><Relationship Id="rId7" Type="http://schemas.openxmlformats.org/officeDocument/2006/relationships/image" Target="../media/image482.pn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svg"/><Relationship Id="rId11" Type="http://schemas.openxmlformats.org/officeDocument/2006/relationships/image" Target="../media/image484.png"/><Relationship Id="rId5" Type="http://schemas.openxmlformats.org/officeDocument/2006/relationships/image" Target="../media/image481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483.png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8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87.png"/><Relationship Id="rId5" Type="http://schemas.openxmlformats.org/officeDocument/2006/relationships/image" Target="../media/image35.svg"/><Relationship Id="rId4" Type="http://schemas.openxmlformats.org/officeDocument/2006/relationships/image" Target="../media/image486.png"/><Relationship Id="rId9" Type="http://schemas.openxmlformats.org/officeDocument/2006/relationships/image" Target="../media/image39.sv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90.png"/><Relationship Id="rId5" Type="http://schemas.openxmlformats.org/officeDocument/2006/relationships/image" Target="../media/image43.svg"/><Relationship Id="rId4" Type="http://schemas.openxmlformats.org/officeDocument/2006/relationships/image" Target="../media/image489.png"/><Relationship Id="rId9" Type="http://schemas.openxmlformats.org/officeDocument/2006/relationships/image" Target="../media/image47.sv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497.png"/><Relationship Id="rId18" Type="http://schemas.openxmlformats.org/officeDocument/2006/relationships/image" Target="../media/image71.svg"/><Relationship Id="rId3" Type="http://schemas.openxmlformats.org/officeDocument/2006/relationships/image" Target="../media/image492.png"/><Relationship Id="rId7" Type="http://schemas.openxmlformats.org/officeDocument/2006/relationships/image" Target="../media/image494.png"/><Relationship Id="rId12" Type="http://schemas.openxmlformats.org/officeDocument/2006/relationships/image" Target="../media/image65.svg"/><Relationship Id="rId17" Type="http://schemas.openxmlformats.org/officeDocument/2006/relationships/image" Target="../media/image498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9.svg"/><Relationship Id="rId11" Type="http://schemas.openxmlformats.org/officeDocument/2006/relationships/image" Target="../media/image496.png"/><Relationship Id="rId5" Type="http://schemas.openxmlformats.org/officeDocument/2006/relationships/image" Target="../media/image493.png"/><Relationship Id="rId15" Type="http://schemas.openxmlformats.org/officeDocument/2006/relationships/image" Target="../media/image34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95.png"/><Relationship Id="rId14" Type="http://schemas.openxmlformats.org/officeDocument/2006/relationships/image" Target="../media/image67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8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87.png"/><Relationship Id="rId5" Type="http://schemas.openxmlformats.org/officeDocument/2006/relationships/image" Target="../media/image35.svg"/><Relationship Id="rId4" Type="http://schemas.openxmlformats.org/officeDocument/2006/relationships/image" Target="../media/image486.png"/><Relationship Id="rId9" Type="http://schemas.openxmlformats.org/officeDocument/2006/relationships/image" Target="../media/image39.sv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90.png"/><Relationship Id="rId5" Type="http://schemas.openxmlformats.org/officeDocument/2006/relationships/image" Target="../media/image43.svg"/><Relationship Id="rId4" Type="http://schemas.openxmlformats.org/officeDocument/2006/relationships/image" Target="../media/image489.png"/><Relationship Id="rId9" Type="http://schemas.openxmlformats.org/officeDocument/2006/relationships/image" Target="../media/image47.sv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8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87.png"/><Relationship Id="rId5" Type="http://schemas.openxmlformats.org/officeDocument/2006/relationships/image" Target="../media/image35.svg"/><Relationship Id="rId4" Type="http://schemas.openxmlformats.org/officeDocument/2006/relationships/image" Target="../media/image486.png"/><Relationship Id="rId9" Type="http://schemas.openxmlformats.org/officeDocument/2006/relationships/image" Target="../media/image39.sv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90.png"/><Relationship Id="rId5" Type="http://schemas.openxmlformats.org/officeDocument/2006/relationships/image" Target="../media/image43.svg"/><Relationship Id="rId4" Type="http://schemas.openxmlformats.org/officeDocument/2006/relationships/image" Target="../media/image489.png"/><Relationship Id="rId9" Type="http://schemas.openxmlformats.org/officeDocument/2006/relationships/image" Target="../media/image47.svg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2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504.png"/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501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503.png"/><Relationship Id="rId4" Type="http://schemas.openxmlformats.org/officeDocument/2006/relationships/image" Target="../media/image500.png"/><Relationship Id="rId9" Type="http://schemas.openxmlformats.org/officeDocument/2006/relationships/image" Target="../media/image47.sv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505.png"/><Relationship Id="rId7" Type="http://schemas.openxmlformats.org/officeDocument/2006/relationships/image" Target="../media/image50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76.svg"/><Relationship Id="rId5" Type="http://schemas.openxmlformats.org/officeDocument/2006/relationships/image" Target="../media/image506.png"/><Relationship Id="rId4" Type="http://schemas.openxmlformats.org/officeDocument/2006/relationships/image" Target="../media/image74.sv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2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504.png"/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01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503.png"/><Relationship Id="rId4" Type="http://schemas.openxmlformats.org/officeDocument/2006/relationships/image" Target="../media/image500.png"/><Relationship Id="rId9" Type="http://schemas.openxmlformats.org/officeDocument/2006/relationships/image" Target="../media/image47.svg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500.png"/><Relationship Id="rId7" Type="http://schemas.openxmlformats.org/officeDocument/2006/relationships/image" Target="../media/image503.png"/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7.svg"/><Relationship Id="rId5" Type="http://schemas.openxmlformats.org/officeDocument/2006/relationships/image" Target="../media/image502.png"/><Relationship Id="rId10" Type="http://schemas.openxmlformats.org/officeDocument/2006/relationships/image" Target="../media/image55.svg"/><Relationship Id="rId4" Type="http://schemas.openxmlformats.org/officeDocument/2006/relationships/image" Target="../media/image43.svg"/><Relationship Id="rId9" Type="http://schemas.openxmlformats.org/officeDocument/2006/relationships/image" Target="../media/image504.png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509.png"/><Relationship Id="rId7" Type="http://schemas.openxmlformats.org/officeDocument/2006/relationships/image" Target="../media/image5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83.svg"/><Relationship Id="rId5" Type="http://schemas.openxmlformats.org/officeDocument/2006/relationships/image" Target="../media/image510.png"/><Relationship Id="rId4" Type="http://schemas.openxmlformats.org/officeDocument/2006/relationships/image" Target="../media/image8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jpeg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512.png"/><Relationship Id="rId7" Type="http://schemas.openxmlformats.org/officeDocument/2006/relationships/image" Target="../media/image5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65.svg"/><Relationship Id="rId5" Type="http://schemas.openxmlformats.org/officeDocument/2006/relationships/image" Target="../media/image496.png"/><Relationship Id="rId10" Type="http://schemas.openxmlformats.org/officeDocument/2006/relationships/image" Target="../media/image91.svg"/><Relationship Id="rId4" Type="http://schemas.openxmlformats.org/officeDocument/2006/relationships/image" Target="../media/image87.svg"/><Relationship Id="rId9" Type="http://schemas.openxmlformats.org/officeDocument/2006/relationships/image" Target="../media/image514.png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5.png"/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494.png"/><Relationship Id="rId5" Type="http://schemas.openxmlformats.org/officeDocument/2006/relationships/image" Target="../media/image59.svg"/><Relationship Id="rId10" Type="http://schemas.openxmlformats.org/officeDocument/2006/relationships/image" Target="../media/image515.png"/><Relationship Id="rId4" Type="http://schemas.openxmlformats.org/officeDocument/2006/relationships/image" Target="../media/image493.png"/><Relationship Id="rId9" Type="http://schemas.openxmlformats.org/officeDocument/2006/relationships/image" Target="../media/image63.sv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51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95.svg"/><Relationship Id="rId5" Type="http://schemas.openxmlformats.org/officeDocument/2006/relationships/image" Target="../media/image517.png"/><Relationship Id="rId4" Type="http://schemas.openxmlformats.org/officeDocument/2006/relationships/image" Target="../media/image93.svg"/><Relationship Id="rId9" Type="http://schemas.openxmlformats.org/officeDocument/2006/relationships/image" Target="../media/image518.png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2.xml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492.png"/><Relationship Id="rId7" Type="http://schemas.openxmlformats.org/officeDocument/2006/relationships/image" Target="../media/image49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59.svg"/><Relationship Id="rId5" Type="http://schemas.openxmlformats.org/officeDocument/2006/relationships/image" Target="../media/image493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95.png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2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521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523.png"/><Relationship Id="rId4" Type="http://schemas.openxmlformats.org/officeDocument/2006/relationships/image" Target="../media/image520.png"/><Relationship Id="rId9" Type="http://schemas.openxmlformats.org/officeDocument/2006/relationships/image" Target="../media/image105.sv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6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528.png"/><Relationship Id="rId2" Type="http://schemas.openxmlformats.org/officeDocument/2006/relationships/image" Target="../media/image524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525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527.png"/><Relationship Id="rId4" Type="http://schemas.openxmlformats.org/officeDocument/2006/relationships/image" Target="../media/image523.png"/><Relationship Id="rId9" Type="http://schemas.openxmlformats.org/officeDocument/2006/relationships/image" Target="../media/image113.sv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520.png"/><Relationship Id="rId7" Type="http://schemas.openxmlformats.org/officeDocument/2006/relationships/image" Target="../media/image529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99.svg"/><Relationship Id="rId11" Type="http://schemas.openxmlformats.org/officeDocument/2006/relationships/image" Target="../media/image531.png"/><Relationship Id="rId5" Type="http://schemas.openxmlformats.org/officeDocument/2006/relationships/image" Target="../media/image519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530.png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4.png"/><Relationship Id="rId3" Type="http://schemas.openxmlformats.org/officeDocument/2006/relationships/image" Target="../media/image71.svg"/><Relationship Id="rId7" Type="http://schemas.openxmlformats.org/officeDocument/2006/relationships/image" Target="../media/image127.svg"/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533.png"/><Relationship Id="rId5" Type="http://schemas.openxmlformats.org/officeDocument/2006/relationships/image" Target="../media/image125.svg"/><Relationship Id="rId4" Type="http://schemas.openxmlformats.org/officeDocument/2006/relationships/image" Target="../media/image532.png"/><Relationship Id="rId9" Type="http://schemas.openxmlformats.org/officeDocument/2006/relationships/image" Target="../media/image129.sv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538.png"/><Relationship Id="rId5" Type="http://schemas.openxmlformats.org/officeDocument/2006/relationships/image" Target="../media/image135.svg"/><Relationship Id="rId4" Type="http://schemas.openxmlformats.org/officeDocument/2006/relationships/image" Target="../media/image537.png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8.png"/><Relationship Id="rId3" Type="http://schemas.openxmlformats.org/officeDocument/2006/relationships/chart" Target="../charts/chart1.xml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487.png"/><Relationship Id="rId5" Type="http://schemas.openxmlformats.org/officeDocument/2006/relationships/image" Target="../media/image35.svg"/><Relationship Id="rId4" Type="http://schemas.openxmlformats.org/officeDocument/2006/relationships/image" Target="../media/image486.png"/><Relationship Id="rId9" Type="http://schemas.openxmlformats.org/officeDocument/2006/relationships/image" Target="../media/image39.sv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541.png"/><Relationship Id="rId5" Type="http://schemas.openxmlformats.org/officeDocument/2006/relationships/image" Target="../media/image141.svg"/><Relationship Id="rId4" Type="http://schemas.openxmlformats.org/officeDocument/2006/relationships/image" Target="../media/image540.png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542.png"/><Relationship Id="rId7" Type="http://schemas.openxmlformats.org/officeDocument/2006/relationships/image" Target="../media/image544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147.svg"/><Relationship Id="rId11" Type="http://schemas.openxmlformats.org/officeDocument/2006/relationships/image" Target="../media/image546.png"/><Relationship Id="rId5" Type="http://schemas.openxmlformats.org/officeDocument/2006/relationships/image" Target="../media/image543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545.png"/></Relationships>
</file>

<file path=ppt/slides/_rels/slide2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547.png"/><Relationship Id="rId7" Type="http://schemas.openxmlformats.org/officeDocument/2006/relationships/image" Target="../media/image549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57.svg"/><Relationship Id="rId5" Type="http://schemas.openxmlformats.org/officeDocument/2006/relationships/image" Target="../media/image548.png"/><Relationship Id="rId4" Type="http://schemas.openxmlformats.org/officeDocument/2006/relationships/image" Target="../media/image155.sv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3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161.svg"/><Relationship Id="rId4" Type="http://schemas.openxmlformats.org/officeDocument/2006/relationships/image" Target="../media/image5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image" Target="../media/image78.jpeg"/><Relationship Id="rId7" Type="http://schemas.openxmlformats.org/officeDocument/2006/relationships/image" Target="../media/image81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eg"/><Relationship Id="rId5" Type="http://schemas.microsoft.com/office/2007/relationships/hdphoto" Target="../media/hdphoto2.wdp"/><Relationship Id="rId4" Type="http://schemas.openxmlformats.org/officeDocument/2006/relationships/image" Target="../media/image79.jpeg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2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551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553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6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8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557.png"/><Relationship Id="rId5" Type="http://schemas.openxmlformats.org/officeDocument/2006/relationships/image" Target="../media/image173.svg"/><Relationship Id="rId4" Type="http://schemas.openxmlformats.org/officeDocument/2006/relationships/image" Target="../media/image556.png"/><Relationship Id="rId9" Type="http://schemas.openxmlformats.org/officeDocument/2006/relationships/image" Target="../media/image177.svg"/></Relationships>
</file>

<file path=ppt/slides/_rels/slide2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1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559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81.svg"/><Relationship Id="rId5" Type="http://schemas.openxmlformats.org/officeDocument/2006/relationships/image" Target="../media/image560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9.svg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6.png"/><Relationship Id="rId3" Type="http://schemas.openxmlformats.org/officeDocument/2006/relationships/image" Target="../media/image201.svg"/><Relationship Id="rId7" Type="http://schemas.openxmlformats.org/officeDocument/2006/relationships/image" Target="../media/image205.svg"/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565.png"/><Relationship Id="rId5" Type="http://schemas.openxmlformats.org/officeDocument/2006/relationships/image" Target="../media/image203.svg"/><Relationship Id="rId4" Type="http://schemas.openxmlformats.org/officeDocument/2006/relationships/image" Target="../media/image564.png"/><Relationship Id="rId9" Type="http://schemas.openxmlformats.org/officeDocument/2006/relationships/image" Target="../media/image207.svg"/></Relationships>
</file>

<file path=ppt/slides/_rels/slide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svg"/><Relationship Id="rId13" Type="http://schemas.openxmlformats.org/officeDocument/2006/relationships/image" Target="../media/image572.png"/><Relationship Id="rId3" Type="http://schemas.openxmlformats.org/officeDocument/2006/relationships/image" Target="../media/image567.png"/><Relationship Id="rId7" Type="http://schemas.openxmlformats.org/officeDocument/2006/relationships/image" Target="../media/image569.png"/><Relationship Id="rId12" Type="http://schemas.openxmlformats.org/officeDocument/2006/relationships/image" Target="../media/image217.sv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221.sv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211.svg"/><Relationship Id="rId11" Type="http://schemas.openxmlformats.org/officeDocument/2006/relationships/image" Target="../media/image571.png"/><Relationship Id="rId5" Type="http://schemas.openxmlformats.org/officeDocument/2006/relationships/image" Target="../media/image568.png"/><Relationship Id="rId15" Type="http://schemas.openxmlformats.org/officeDocument/2006/relationships/image" Target="../media/image573.png"/><Relationship Id="rId10" Type="http://schemas.openxmlformats.org/officeDocument/2006/relationships/image" Target="../media/image215.svg"/><Relationship Id="rId4" Type="http://schemas.openxmlformats.org/officeDocument/2006/relationships/image" Target="../media/image209.svg"/><Relationship Id="rId9" Type="http://schemas.openxmlformats.org/officeDocument/2006/relationships/image" Target="../media/image570.png"/><Relationship Id="rId14" Type="http://schemas.openxmlformats.org/officeDocument/2006/relationships/image" Target="../media/image219.svg"/></Relationships>
</file>

<file path=ppt/slides/_rels/slide2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5.png"/><Relationship Id="rId3" Type="http://schemas.openxmlformats.org/officeDocument/2006/relationships/image" Target="../media/image209.svg"/><Relationship Id="rId7" Type="http://schemas.openxmlformats.org/officeDocument/2006/relationships/image" Target="../media/image223.svg"/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574.png"/><Relationship Id="rId5" Type="http://schemas.openxmlformats.org/officeDocument/2006/relationships/image" Target="../media/image211.svg"/><Relationship Id="rId4" Type="http://schemas.openxmlformats.org/officeDocument/2006/relationships/image" Target="../media/image568.png"/><Relationship Id="rId9" Type="http://schemas.openxmlformats.org/officeDocument/2006/relationships/image" Target="../media/image225.svg"/></Relationships>
</file>

<file path=ppt/slides/_rels/slide2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8.png"/><Relationship Id="rId13" Type="http://schemas.openxmlformats.org/officeDocument/2006/relationships/image" Target="../media/image235.svg"/><Relationship Id="rId3" Type="http://schemas.openxmlformats.org/officeDocument/2006/relationships/image" Target="../media/image43.svg"/><Relationship Id="rId7" Type="http://schemas.openxmlformats.org/officeDocument/2006/relationships/image" Target="../media/image229.svg"/><Relationship Id="rId12" Type="http://schemas.openxmlformats.org/officeDocument/2006/relationships/image" Target="../media/image580.png"/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577.png"/><Relationship Id="rId11" Type="http://schemas.openxmlformats.org/officeDocument/2006/relationships/image" Target="../media/image233.svg"/><Relationship Id="rId5" Type="http://schemas.openxmlformats.org/officeDocument/2006/relationships/image" Target="../media/image227.svg"/><Relationship Id="rId10" Type="http://schemas.openxmlformats.org/officeDocument/2006/relationships/image" Target="../media/image579.png"/><Relationship Id="rId4" Type="http://schemas.openxmlformats.org/officeDocument/2006/relationships/image" Target="../media/image576.png"/><Relationship Id="rId9" Type="http://schemas.openxmlformats.org/officeDocument/2006/relationships/image" Target="../media/image231.sv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svg"/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75.xml"/><Relationship Id="rId5" Type="http://schemas.openxmlformats.org/officeDocument/2006/relationships/image" Target="../media/image239.svg"/><Relationship Id="rId4" Type="http://schemas.openxmlformats.org/officeDocument/2006/relationships/image" Target="../media/image582.png"/></Relationships>
</file>

<file path=ppt/slides/_rels/slide26.xml.rels><?xml version="1.0" encoding="UTF-8" standalone="yes"?>
<Relationships xmlns="http://schemas.openxmlformats.org/package/2006/relationships"><Relationship Id="rId39" Type="http://schemas.openxmlformats.org/officeDocument/2006/relationships/image" Target="../media/image516.svg"/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svg"/><Relationship Id="rId3" Type="http://schemas.openxmlformats.org/officeDocument/2006/relationships/image" Target="../media/image583.png"/><Relationship Id="rId7" Type="http://schemas.openxmlformats.org/officeDocument/2006/relationships/image" Target="../media/image58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243.svg"/><Relationship Id="rId5" Type="http://schemas.openxmlformats.org/officeDocument/2006/relationships/image" Target="../media/image584.png"/><Relationship Id="rId10" Type="http://schemas.openxmlformats.org/officeDocument/2006/relationships/image" Target="../media/image87.svg"/><Relationship Id="rId4" Type="http://schemas.openxmlformats.org/officeDocument/2006/relationships/image" Target="../media/image241.svg"/><Relationship Id="rId9" Type="http://schemas.openxmlformats.org/officeDocument/2006/relationships/image" Target="../media/image512.png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249.svg"/><Relationship Id="rId5" Type="http://schemas.openxmlformats.org/officeDocument/2006/relationships/image" Target="../media/image587.png"/><Relationship Id="rId4" Type="http://schemas.openxmlformats.org/officeDocument/2006/relationships/image" Target="../media/image247.sv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7" Type="http://schemas.openxmlformats.org/officeDocument/2006/relationships/image" Target="../media/image253.sv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589.png"/><Relationship Id="rId5" Type="http://schemas.openxmlformats.org/officeDocument/2006/relationships/image" Target="../media/image251.svg"/><Relationship Id="rId4" Type="http://schemas.openxmlformats.org/officeDocument/2006/relationships/image" Target="../media/image588.png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2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svg"/><Relationship Id="rId3" Type="http://schemas.openxmlformats.org/officeDocument/2006/relationships/image" Target="../media/image591.png"/><Relationship Id="rId7" Type="http://schemas.openxmlformats.org/officeDocument/2006/relationships/image" Target="../media/image593.png"/><Relationship Id="rId2" Type="http://schemas.openxmlformats.org/officeDocument/2006/relationships/image" Target="../media/image590.jpe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258.svg"/><Relationship Id="rId5" Type="http://schemas.openxmlformats.org/officeDocument/2006/relationships/image" Target="../media/image592.png"/><Relationship Id="rId10" Type="http://schemas.openxmlformats.org/officeDocument/2006/relationships/image" Target="../media/image262.svg"/><Relationship Id="rId4" Type="http://schemas.openxmlformats.org/officeDocument/2006/relationships/image" Target="../media/image256.svg"/><Relationship Id="rId9" Type="http://schemas.openxmlformats.org/officeDocument/2006/relationships/image" Target="../media/image594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svg"/><Relationship Id="rId2" Type="http://schemas.openxmlformats.org/officeDocument/2006/relationships/image" Target="../media/image595.png"/><Relationship Id="rId1" Type="http://schemas.openxmlformats.org/officeDocument/2006/relationships/slideLayout" Target="../slideLayouts/slideLayout82.xml"/><Relationship Id="rId5" Type="http://schemas.openxmlformats.org/officeDocument/2006/relationships/image" Target="../media/image266.svg"/><Relationship Id="rId4" Type="http://schemas.openxmlformats.org/officeDocument/2006/relationships/image" Target="../media/image596.png"/></Relationships>
</file>

<file path=ppt/slides/_rels/slide2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8.png"/><Relationship Id="rId3" Type="http://schemas.openxmlformats.org/officeDocument/2006/relationships/image" Target="../media/image247.svg"/><Relationship Id="rId7" Type="http://schemas.openxmlformats.org/officeDocument/2006/relationships/image" Target="../media/image268.svg"/><Relationship Id="rId2" Type="http://schemas.openxmlformats.org/officeDocument/2006/relationships/image" Target="../media/image586.png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597.png"/><Relationship Id="rId5" Type="http://schemas.openxmlformats.org/officeDocument/2006/relationships/image" Target="../media/image249.svg"/><Relationship Id="rId4" Type="http://schemas.openxmlformats.org/officeDocument/2006/relationships/image" Target="../media/image587.png"/><Relationship Id="rId9" Type="http://schemas.openxmlformats.org/officeDocument/2006/relationships/image" Target="../media/image270.sv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svg"/><Relationship Id="rId2" Type="http://schemas.openxmlformats.org/officeDocument/2006/relationships/image" Target="../media/image599.png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274.svg"/><Relationship Id="rId4" Type="http://schemas.openxmlformats.org/officeDocument/2006/relationships/image" Target="../media/image600.png"/></Relationships>
</file>

<file path=ppt/slides/_rels/slide2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47.svg"/><Relationship Id="rId7" Type="http://schemas.openxmlformats.org/officeDocument/2006/relationships/image" Target="../media/image8.svg"/><Relationship Id="rId2" Type="http://schemas.openxmlformats.org/officeDocument/2006/relationships/image" Target="../media/image586.png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5.png"/><Relationship Id="rId5" Type="http://schemas.openxmlformats.org/officeDocument/2006/relationships/image" Target="../media/image249.svg"/><Relationship Id="rId4" Type="http://schemas.openxmlformats.org/officeDocument/2006/relationships/image" Target="../media/image587.png"/><Relationship Id="rId9" Type="http://schemas.openxmlformats.org/officeDocument/2006/relationships/image" Target="../media/image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introduction-to-variables?projectId=5d48025dedbc2a0020e85be2&amp;uv=2020.2#5d4c242eedbc2a001f636eca" TargetMode="External"/><Relationship Id="rId2" Type="http://schemas.openxmlformats.org/officeDocument/2006/relationships/hyperlink" Target="https://learn.unity.com/tutorial/introduction-to-variables?projectId=5d48025dedbc2a0020e85be2&amp;uv=2020.2#5d4c242eedbc2a001f636ec9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eg"/><Relationship Id="rId5" Type="http://schemas.openxmlformats.org/officeDocument/2006/relationships/hyperlink" Target="https://learn.unity.com/tutorial/introduction-to-variables?projectId=5d48025dedbc2a0020e85be2&amp;uv=2020.2#5d4c242eedbc2a001f636ecc" TargetMode="External"/><Relationship Id="rId4" Type="http://schemas.openxmlformats.org/officeDocument/2006/relationships/hyperlink" Target="https://learn.unity.com/tutorial/introduction-to-variables?projectId=5d48025dedbc2a0020e85be2&amp;uv=2020.2#5d4c242eedbc2a001f636ecb" TargetMode="External"/></Relationships>
</file>

<file path=ppt/slides/_rels/slide2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4.png"/><Relationship Id="rId3" Type="http://schemas.openxmlformats.org/officeDocument/2006/relationships/image" Target="../media/image87.svg"/><Relationship Id="rId7" Type="http://schemas.openxmlformats.org/officeDocument/2006/relationships/image" Target="../media/image89.sv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513.png"/><Relationship Id="rId5" Type="http://schemas.openxmlformats.org/officeDocument/2006/relationships/image" Target="../media/image65.svg"/><Relationship Id="rId4" Type="http://schemas.openxmlformats.org/officeDocument/2006/relationships/image" Target="../media/image496.png"/><Relationship Id="rId9" Type="http://schemas.openxmlformats.org/officeDocument/2006/relationships/image" Target="../media/image91.svg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svg"/><Relationship Id="rId2" Type="http://schemas.openxmlformats.org/officeDocument/2006/relationships/image" Target="../media/image601.png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openxmlformats.org/officeDocument/2006/relationships/image" Target="../media/image603.png"/><Relationship Id="rId3" Type="http://schemas.openxmlformats.org/officeDocument/2006/relationships/image" Target="../media/image34.png"/><Relationship Id="rId7" Type="http://schemas.openxmlformats.org/officeDocument/2006/relationships/image" Target="../media/image498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159.svg"/><Relationship Id="rId11" Type="http://schemas.openxmlformats.org/officeDocument/2006/relationships/image" Target="../media/image558.png"/><Relationship Id="rId5" Type="http://schemas.openxmlformats.org/officeDocument/2006/relationships/image" Target="../media/image549.png"/><Relationship Id="rId15" Type="http://schemas.openxmlformats.org/officeDocument/2006/relationships/image" Target="../media/image604.png"/><Relationship Id="rId10" Type="http://schemas.openxmlformats.org/officeDocument/2006/relationships/image" Target="../media/image278.svg"/><Relationship Id="rId4" Type="http://schemas.openxmlformats.org/officeDocument/2006/relationships/image" Target="../media/image69.svg"/><Relationship Id="rId9" Type="http://schemas.openxmlformats.org/officeDocument/2006/relationships/image" Target="../media/image602.png"/><Relationship Id="rId14" Type="http://schemas.openxmlformats.org/officeDocument/2006/relationships/image" Target="../media/image280.svg"/></Relationships>
</file>

<file path=ppt/slides/_rels/slide2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605.png"/><Relationship Id="rId7" Type="http://schemas.openxmlformats.org/officeDocument/2006/relationships/image" Target="../media/image606.png"/><Relationship Id="rId12" Type="http://schemas.openxmlformats.org/officeDocument/2006/relationships/image" Target="../media/image289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229.svg"/><Relationship Id="rId11" Type="http://schemas.openxmlformats.org/officeDocument/2006/relationships/image" Target="../media/image608.png"/><Relationship Id="rId5" Type="http://schemas.openxmlformats.org/officeDocument/2006/relationships/image" Target="../media/image577.png"/><Relationship Id="rId10" Type="http://schemas.openxmlformats.org/officeDocument/2006/relationships/image" Target="../media/image287.svg"/><Relationship Id="rId4" Type="http://schemas.openxmlformats.org/officeDocument/2006/relationships/image" Target="../media/image283.svg"/><Relationship Id="rId9" Type="http://schemas.openxmlformats.org/officeDocument/2006/relationships/image" Target="../media/image607.png"/></Relationships>
</file>

<file path=ppt/slides/_rels/slide2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svg"/><Relationship Id="rId3" Type="http://schemas.openxmlformats.org/officeDocument/2006/relationships/image" Target="../media/image501.png"/><Relationship Id="rId7" Type="http://schemas.openxmlformats.org/officeDocument/2006/relationships/image" Target="../media/image493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291.svg"/><Relationship Id="rId11" Type="http://schemas.openxmlformats.org/officeDocument/2006/relationships/image" Target="../media/image610.png"/><Relationship Id="rId5" Type="http://schemas.openxmlformats.org/officeDocument/2006/relationships/image" Target="../media/image609.png"/><Relationship Id="rId10" Type="http://schemas.openxmlformats.org/officeDocument/2006/relationships/image" Target="../media/image61.svg"/><Relationship Id="rId4" Type="http://schemas.openxmlformats.org/officeDocument/2006/relationships/image" Target="../media/image72.svg"/><Relationship Id="rId9" Type="http://schemas.openxmlformats.org/officeDocument/2006/relationships/image" Target="../media/image494.png"/></Relationships>
</file>

<file path=ppt/slides/_rels/slide2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svg"/><Relationship Id="rId3" Type="http://schemas.openxmlformats.org/officeDocument/2006/relationships/image" Target="../media/image611.png"/><Relationship Id="rId7" Type="http://schemas.openxmlformats.org/officeDocument/2006/relationships/image" Target="../media/image6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298.svg"/><Relationship Id="rId5" Type="http://schemas.openxmlformats.org/officeDocument/2006/relationships/image" Target="../media/image612.png"/><Relationship Id="rId10" Type="http://schemas.openxmlformats.org/officeDocument/2006/relationships/image" Target="../media/image302.svg"/><Relationship Id="rId4" Type="http://schemas.openxmlformats.org/officeDocument/2006/relationships/image" Target="../media/image296.svg"/><Relationship Id="rId9" Type="http://schemas.openxmlformats.org/officeDocument/2006/relationships/image" Target="../media/image614.png"/></Relationships>
</file>

<file path=ppt/slides/_rels/slide2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svg"/><Relationship Id="rId3" Type="http://schemas.openxmlformats.org/officeDocument/2006/relationships/image" Target="../media/image615.png"/><Relationship Id="rId7" Type="http://schemas.openxmlformats.org/officeDocument/2006/relationships/image" Target="../media/image616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115.svg"/><Relationship Id="rId11" Type="http://schemas.openxmlformats.org/officeDocument/2006/relationships/image" Target="../media/image528.png"/><Relationship Id="rId5" Type="http://schemas.openxmlformats.org/officeDocument/2006/relationships/image" Target="../media/image527.png"/><Relationship Id="rId10" Type="http://schemas.openxmlformats.org/officeDocument/2006/relationships/image" Target="../media/image308.svg"/><Relationship Id="rId4" Type="http://schemas.openxmlformats.org/officeDocument/2006/relationships/image" Target="../media/image304.svg"/><Relationship Id="rId9" Type="http://schemas.openxmlformats.org/officeDocument/2006/relationships/image" Target="../media/image617.png"/></Relationships>
</file>

<file path=ppt/slides/_rels/slide2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svg"/><Relationship Id="rId3" Type="http://schemas.openxmlformats.org/officeDocument/2006/relationships/image" Target="../media/image618.png"/><Relationship Id="rId7" Type="http://schemas.openxmlformats.org/officeDocument/2006/relationships/image" Target="../media/image6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157.svg"/><Relationship Id="rId5" Type="http://schemas.openxmlformats.org/officeDocument/2006/relationships/image" Target="../media/image548.png"/><Relationship Id="rId4" Type="http://schemas.openxmlformats.org/officeDocument/2006/relationships/image" Target="../media/image310.svg"/></Relationships>
</file>

<file path=ppt/slides/_rels/slide2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svg"/><Relationship Id="rId13" Type="http://schemas.openxmlformats.org/officeDocument/2006/relationships/image" Target="../media/image621.png"/><Relationship Id="rId3" Type="http://schemas.openxmlformats.org/officeDocument/2006/relationships/image" Target="../media/image620.png"/><Relationship Id="rId7" Type="http://schemas.openxmlformats.org/officeDocument/2006/relationships/image" Target="../media/image32.png"/><Relationship Id="rId12" Type="http://schemas.openxmlformats.org/officeDocument/2006/relationships/image" Target="../media/image91.sv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16.svg"/><Relationship Id="rId11" Type="http://schemas.openxmlformats.org/officeDocument/2006/relationships/image" Target="../media/image514.png"/><Relationship Id="rId5" Type="http://schemas.openxmlformats.org/officeDocument/2006/relationships/image" Target="../media/image33.png"/><Relationship Id="rId10" Type="http://schemas.openxmlformats.org/officeDocument/2006/relationships/image" Target="../media/image55.svg"/><Relationship Id="rId4" Type="http://schemas.openxmlformats.org/officeDocument/2006/relationships/image" Target="../media/image314.svg"/><Relationship Id="rId9" Type="http://schemas.openxmlformats.org/officeDocument/2006/relationships/image" Target="../media/image504.png"/><Relationship Id="rId14" Type="http://schemas.openxmlformats.org/officeDocument/2006/relationships/image" Target="../media/image320.svg"/></Relationships>
</file>

<file path=ppt/slides/_rels/slide2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svg"/><Relationship Id="rId13" Type="http://schemas.openxmlformats.org/officeDocument/2006/relationships/image" Target="../media/image627.png"/><Relationship Id="rId3" Type="http://schemas.openxmlformats.org/officeDocument/2006/relationships/image" Target="../media/image622.png"/><Relationship Id="rId7" Type="http://schemas.openxmlformats.org/officeDocument/2006/relationships/image" Target="../media/image624.png"/><Relationship Id="rId12" Type="http://schemas.openxmlformats.org/officeDocument/2006/relationships/image" Target="../media/image330.sv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24.svg"/><Relationship Id="rId11" Type="http://schemas.openxmlformats.org/officeDocument/2006/relationships/image" Target="../media/image626.png"/><Relationship Id="rId5" Type="http://schemas.openxmlformats.org/officeDocument/2006/relationships/image" Target="../media/image623.png"/><Relationship Id="rId10" Type="http://schemas.openxmlformats.org/officeDocument/2006/relationships/image" Target="../media/image328.svg"/><Relationship Id="rId4" Type="http://schemas.openxmlformats.org/officeDocument/2006/relationships/image" Target="../media/image322.svg"/><Relationship Id="rId9" Type="http://schemas.openxmlformats.org/officeDocument/2006/relationships/image" Target="../media/image625.png"/><Relationship Id="rId14" Type="http://schemas.openxmlformats.org/officeDocument/2006/relationships/image" Target="../media/image332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2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628.png"/><Relationship Id="rId7" Type="http://schemas.openxmlformats.org/officeDocument/2006/relationships/image" Target="../media/image629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18.svg"/><Relationship Id="rId11" Type="http://schemas.openxmlformats.org/officeDocument/2006/relationships/image" Target="../media/image610.png"/><Relationship Id="rId5" Type="http://schemas.openxmlformats.org/officeDocument/2006/relationships/image" Target="../media/image32.png"/><Relationship Id="rId10" Type="http://schemas.openxmlformats.org/officeDocument/2006/relationships/image" Target="../media/image91.svg"/><Relationship Id="rId4" Type="http://schemas.openxmlformats.org/officeDocument/2006/relationships/image" Target="../media/image334.svg"/><Relationship Id="rId9" Type="http://schemas.openxmlformats.org/officeDocument/2006/relationships/image" Target="../media/image514.png"/></Relationships>
</file>

<file path=ppt/slides/_rels/slide2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svg"/><Relationship Id="rId13" Type="http://schemas.openxmlformats.org/officeDocument/2006/relationships/image" Target="../media/image633.png"/><Relationship Id="rId18" Type="http://schemas.openxmlformats.org/officeDocument/2006/relationships/image" Target="../media/image347.svg"/><Relationship Id="rId3" Type="http://schemas.openxmlformats.org/officeDocument/2006/relationships/image" Target="../media/image595.png"/><Relationship Id="rId7" Type="http://schemas.openxmlformats.org/officeDocument/2006/relationships/image" Target="../media/image631.png"/><Relationship Id="rId12" Type="http://schemas.openxmlformats.org/officeDocument/2006/relationships/image" Target="../media/image245.svg"/><Relationship Id="rId17" Type="http://schemas.openxmlformats.org/officeDocument/2006/relationships/image" Target="../media/image635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345.svg"/><Relationship Id="rId20" Type="http://schemas.openxmlformats.org/officeDocument/2006/relationships/image" Target="../media/image349.svg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37.svg"/><Relationship Id="rId11" Type="http://schemas.openxmlformats.org/officeDocument/2006/relationships/image" Target="../media/image585.png"/><Relationship Id="rId5" Type="http://schemas.openxmlformats.org/officeDocument/2006/relationships/image" Target="../media/image630.png"/><Relationship Id="rId15" Type="http://schemas.openxmlformats.org/officeDocument/2006/relationships/image" Target="../media/image634.png"/><Relationship Id="rId10" Type="http://schemas.openxmlformats.org/officeDocument/2006/relationships/image" Target="../media/image341.svg"/><Relationship Id="rId19" Type="http://schemas.openxmlformats.org/officeDocument/2006/relationships/image" Target="../media/image636.png"/><Relationship Id="rId4" Type="http://schemas.openxmlformats.org/officeDocument/2006/relationships/image" Target="../media/image264.svg"/><Relationship Id="rId9" Type="http://schemas.openxmlformats.org/officeDocument/2006/relationships/image" Target="../media/image632.png"/><Relationship Id="rId14" Type="http://schemas.openxmlformats.org/officeDocument/2006/relationships/image" Target="../media/image343.svg"/></Relationships>
</file>

<file path=ppt/slides/_rels/slide2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svg"/><Relationship Id="rId3" Type="http://schemas.openxmlformats.org/officeDocument/2006/relationships/image" Target="../media/image501.png"/><Relationship Id="rId7" Type="http://schemas.openxmlformats.org/officeDocument/2006/relationships/image" Target="../media/image493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91.svg"/><Relationship Id="rId11" Type="http://schemas.openxmlformats.org/officeDocument/2006/relationships/image" Target="../media/image610.png"/><Relationship Id="rId5" Type="http://schemas.openxmlformats.org/officeDocument/2006/relationships/image" Target="../media/image609.png"/><Relationship Id="rId10" Type="http://schemas.openxmlformats.org/officeDocument/2006/relationships/image" Target="../media/image61.svg"/><Relationship Id="rId4" Type="http://schemas.openxmlformats.org/officeDocument/2006/relationships/image" Target="../media/image72.svg"/><Relationship Id="rId9" Type="http://schemas.openxmlformats.org/officeDocument/2006/relationships/image" Target="../media/image494.png"/></Relationships>
</file>

<file path=ppt/slides/_rels/slide2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svg"/><Relationship Id="rId3" Type="http://schemas.openxmlformats.org/officeDocument/2006/relationships/image" Target="../media/image609.png"/><Relationship Id="rId7" Type="http://schemas.openxmlformats.org/officeDocument/2006/relationships/image" Target="../media/image6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92.svg"/><Relationship Id="rId5" Type="http://schemas.openxmlformats.org/officeDocument/2006/relationships/image" Target="../media/image493.png"/><Relationship Id="rId10" Type="http://schemas.openxmlformats.org/officeDocument/2006/relationships/image" Target="../media/image61.svg"/><Relationship Id="rId4" Type="http://schemas.openxmlformats.org/officeDocument/2006/relationships/image" Target="../media/image291.svg"/><Relationship Id="rId9" Type="http://schemas.openxmlformats.org/officeDocument/2006/relationships/image" Target="../media/image494.png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353.svg"/><Relationship Id="rId5" Type="http://schemas.openxmlformats.org/officeDocument/2006/relationships/image" Target="../media/image638.png"/><Relationship Id="rId4" Type="http://schemas.openxmlformats.org/officeDocument/2006/relationships/image" Target="../media/image351.svg"/></Relationships>
</file>

<file path=ppt/slides/_rels/slide2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svg"/><Relationship Id="rId3" Type="http://schemas.openxmlformats.org/officeDocument/2006/relationships/image" Target="../media/image639.png"/><Relationship Id="rId7" Type="http://schemas.openxmlformats.org/officeDocument/2006/relationships/image" Target="../media/image6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357.svg"/><Relationship Id="rId5" Type="http://schemas.openxmlformats.org/officeDocument/2006/relationships/image" Target="../media/image640.png"/><Relationship Id="rId10" Type="http://schemas.openxmlformats.org/officeDocument/2006/relationships/image" Target="../media/image361.svg"/><Relationship Id="rId4" Type="http://schemas.openxmlformats.org/officeDocument/2006/relationships/image" Target="../media/image355.svg"/><Relationship Id="rId9" Type="http://schemas.openxmlformats.org/officeDocument/2006/relationships/image" Target="../media/image642.png"/></Relationships>
</file>

<file path=ppt/slides/_rels/slide2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svg"/><Relationship Id="rId3" Type="http://schemas.openxmlformats.org/officeDocument/2006/relationships/image" Target="../media/image643.png"/><Relationship Id="rId7" Type="http://schemas.openxmlformats.org/officeDocument/2006/relationships/image" Target="../media/image6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2.xml"/><Relationship Id="rId6" Type="http://schemas.openxmlformats.org/officeDocument/2006/relationships/image" Target="../media/image371.svg"/><Relationship Id="rId5" Type="http://schemas.openxmlformats.org/officeDocument/2006/relationships/image" Target="../media/image644.png"/><Relationship Id="rId10" Type="http://schemas.openxmlformats.org/officeDocument/2006/relationships/image" Target="../media/image375.svg"/><Relationship Id="rId4" Type="http://schemas.openxmlformats.org/officeDocument/2006/relationships/image" Target="../media/image369.svg"/><Relationship Id="rId9" Type="http://schemas.openxmlformats.org/officeDocument/2006/relationships/image" Target="../media/image646.png"/></Relationships>
</file>

<file path=ppt/slides/_rels/slide2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647.png"/><Relationship Id="rId7" Type="http://schemas.openxmlformats.org/officeDocument/2006/relationships/image" Target="../media/image5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81.svg"/><Relationship Id="rId5" Type="http://schemas.openxmlformats.org/officeDocument/2006/relationships/image" Target="../media/image509.png"/><Relationship Id="rId10" Type="http://schemas.openxmlformats.org/officeDocument/2006/relationships/image" Target="../media/image85.svg"/><Relationship Id="rId4" Type="http://schemas.openxmlformats.org/officeDocument/2006/relationships/image" Target="../media/image377.svg"/><Relationship Id="rId9" Type="http://schemas.openxmlformats.org/officeDocument/2006/relationships/image" Target="../media/image511.png"/></Relationships>
</file>

<file path=ppt/slides/_rels/slide2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648.png"/><Relationship Id="rId7" Type="http://schemas.openxmlformats.org/officeDocument/2006/relationships/image" Target="../media/image5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81.svg"/><Relationship Id="rId5" Type="http://schemas.openxmlformats.org/officeDocument/2006/relationships/image" Target="../media/image509.png"/><Relationship Id="rId10" Type="http://schemas.openxmlformats.org/officeDocument/2006/relationships/image" Target="../media/image85.svg"/><Relationship Id="rId4" Type="http://schemas.openxmlformats.org/officeDocument/2006/relationships/image" Target="../media/image379.svg"/><Relationship Id="rId9" Type="http://schemas.openxmlformats.org/officeDocument/2006/relationships/image" Target="../media/image511.png"/></Relationships>
</file>

<file path=ppt/slides/_rels/slide2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651.png"/><Relationship Id="rId3" Type="http://schemas.openxmlformats.org/officeDocument/2006/relationships/image" Target="../media/image499.png"/><Relationship Id="rId7" Type="http://schemas.openxmlformats.org/officeDocument/2006/relationships/image" Target="../media/image503.png"/><Relationship Id="rId12" Type="http://schemas.openxmlformats.org/officeDocument/2006/relationships/image" Target="../media/image385.sv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43.svg"/><Relationship Id="rId11" Type="http://schemas.openxmlformats.org/officeDocument/2006/relationships/image" Target="../media/image650.png"/><Relationship Id="rId5" Type="http://schemas.openxmlformats.org/officeDocument/2006/relationships/image" Target="../media/image500.png"/><Relationship Id="rId10" Type="http://schemas.openxmlformats.org/officeDocument/2006/relationships/image" Target="../media/image383.svg"/><Relationship Id="rId4" Type="http://schemas.openxmlformats.org/officeDocument/2006/relationships/image" Target="../media/image41.svg"/><Relationship Id="rId9" Type="http://schemas.openxmlformats.org/officeDocument/2006/relationships/image" Target="../media/image649.png"/><Relationship Id="rId14" Type="http://schemas.openxmlformats.org/officeDocument/2006/relationships/image" Target="../media/image387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6.xml"/></Relationships>
</file>

<file path=ppt/slides/_rels/slide2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509.png"/><Relationship Id="rId7" Type="http://schemas.openxmlformats.org/officeDocument/2006/relationships/image" Target="../media/image51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7.xml"/><Relationship Id="rId6" Type="http://schemas.openxmlformats.org/officeDocument/2006/relationships/image" Target="../media/image83.svg"/><Relationship Id="rId5" Type="http://schemas.openxmlformats.org/officeDocument/2006/relationships/image" Target="../media/image510.png"/><Relationship Id="rId4" Type="http://schemas.openxmlformats.org/officeDocument/2006/relationships/image" Target="../media/image81.svg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8.xml"/><Relationship Id="rId4" Type="http://schemas.openxmlformats.org/officeDocument/2006/relationships/image" Target="../media/image389.svg"/></Relationships>
</file>

<file path=ppt/slides/_rels/slide2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svg"/><Relationship Id="rId13" Type="http://schemas.openxmlformats.org/officeDocument/2006/relationships/image" Target="../media/image34.png"/><Relationship Id="rId3" Type="http://schemas.openxmlformats.org/officeDocument/2006/relationships/image" Target="../media/image519.png"/><Relationship Id="rId7" Type="http://schemas.openxmlformats.org/officeDocument/2006/relationships/image" Target="../media/image653.png"/><Relationship Id="rId12" Type="http://schemas.openxmlformats.org/officeDocument/2006/relationships/image" Target="../media/image395.sv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43.svg"/><Relationship Id="rId11" Type="http://schemas.openxmlformats.org/officeDocument/2006/relationships/image" Target="../media/image655.png"/><Relationship Id="rId5" Type="http://schemas.openxmlformats.org/officeDocument/2006/relationships/image" Target="../media/image500.png"/><Relationship Id="rId10" Type="http://schemas.openxmlformats.org/officeDocument/2006/relationships/image" Target="../media/image393.svg"/><Relationship Id="rId4" Type="http://schemas.openxmlformats.org/officeDocument/2006/relationships/image" Target="../media/image99.svg"/><Relationship Id="rId9" Type="http://schemas.openxmlformats.org/officeDocument/2006/relationships/image" Target="../media/image654.png"/><Relationship Id="rId14" Type="http://schemas.openxmlformats.org/officeDocument/2006/relationships/image" Target="../media/image69.svg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3.xml"/></Relationships>
</file>

<file path=ppt/slides/_rels/slide29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338.png"/><Relationship Id="rId26" Type="http://schemas.openxmlformats.org/officeDocument/2006/relationships/image" Target="../media/image342.png"/><Relationship Id="rId39" Type="http://schemas.openxmlformats.org/officeDocument/2006/relationships/image" Target="../media/image444.svg"/><Relationship Id="rId21" Type="http://schemas.openxmlformats.org/officeDocument/2006/relationships/image" Target="../media/image426.svg"/><Relationship Id="rId34" Type="http://schemas.openxmlformats.org/officeDocument/2006/relationships/image" Target="../media/image346.png"/><Relationship Id="rId42" Type="http://schemas.openxmlformats.org/officeDocument/2006/relationships/image" Target="../media/image350.png"/><Relationship Id="rId47" Type="http://schemas.openxmlformats.org/officeDocument/2006/relationships/image" Target="../media/image452.svg"/><Relationship Id="rId50" Type="http://schemas.openxmlformats.org/officeDocument/2006/relationships/image" Target="../media/image354.png"/><Relationship Id="rId55" Type="http://schemas.openxmlformats.org/officeDocument/2006/relationships/image" Target="../media/image460.svg"/><Relationship Id="rId63" Type="http://schemas.openxmlformats.org/officeDocument/2006/relationships/image" Target="../media/image468.svg"/><Relationship Id="rId68" Type="http://schemas.openxmlformats.org/officeDocument/2006/relationships/image" Target="../media/image363.png"/><Relationship Id="rId76" Type="http://schemas.openxmlformats.org/officeDocument/2006/relationships/image" Target="../media/image367.png"/><Relationship Id="rId7" Type="http://schemas.openxmlformats.org/officeDocument/2006/relationships/image" Target="../media/image413.svg"/><Relationship Id="rId71" Type="http://schemas.openxmlformats.org/officeDocument/2006/relationships/image" Target="../media/image476.svg"/><Relationship Id="rId2" Type="http://schemas.openxmlformats.org/officeDocument/2006/relationships/image" Target="../media/image331.png"/><Relationship Id="rId16" Type="http://schemas.openxmlformats.org/officeDocument/2006/relationships/image" Target="../media/image337.png"/><Relationship Id="rId29" Type="http://schemas.openxmlformats.org/officeDocument/2006/relationships/image" Target="../media/image434.svg"/><Relationship Id="rId11" Type="http://schemas.openxmlformats.org/officeDocument/2006/relationships/image" Target="../media/image417.svg"/><Relationship Id="rId24" Type="http://schemas.openxmlformats.org/officeDocument/2006/relationships/image" Target="../media/image341.png"/><Relationship Id="rId32" Type="http://schemas.openxmlformats.org/officeDocument/2006/relationships/image" Target="../media/image345.png"/><Relationship Id="rId37" Type="http://schemas.openxmlformats.org/officeDocument/2006/relationships/image" Target="../media/image442.svg"/><Relationship Id="rId40" Type="http://schemas.openxmlformats.org/officeDocument/2006/relationships/image" Target="../media/image349.png"/><Relationship Id="rId45" Type="http://schemas.openxmlformats.org/officeDocument/2006/relationships/image" Target="../media/image450.svg"/><Relationship Id="rId53" Type="http://schemas.openxmlformats.org/officeDocument/2006/relationships/image" Target="../media/image458.svg"/><Relationship Id="rId58" Type="http://schemas.openxmlformats.org/officeDocument/2006/relationships/image" Target="../media/image358.png"/><Relationship Id="rId66" Type="http://schemas.openxmlformats.org/officeDocument/2006/relationships/image" Target="../media/image362.png"/><Relationship Id="rId74" Type="http://schemas.openxmlformats.org/officeDocument/2006/relationships/image" Target="../media/image366.png"/><Relationship Id="rId79" Type="http://schemas.openxmlformats.org/officeDocument/2006/relationships/image" Target="../media/image484.svg"/><Relationship Id="rId5" Type="http://schemas.openxmlformats.org/officeDocument/2006/relationships/image" Target="../media/image411.svg"/><Relationship Id="rId61" Type="http://schemas.openxmlformats.org/officeDocument/2006/relationships/image" Target="../media/image466.svg"/><Relationship Id="rId10" Type="http://schemas.openxmlformats.org/officeDocument/2006/relationships/image" Target="../media/image334.png"/><Relationship Id="rId19" Type="http://schemas.openxmlformats.org/officeDocument/2006/relationships/image" Target="../media/image424.svg"/><Relationship Id="rId31" Type="http://schemas.openxmlformats.org/officeDocument/2006/relationships/image" Target="../media/image436.svg"/><Relationship Id="rId44" Type="http://schemas.openxmlformats.org/officeDocument/2006/relationships/image" Target="../media/image351.png"/><Relationship Id="rId52" Type="http://schemas.openxmlformats.org/officeDocument/2006/relationships/image" Target="../media/image355.png"/><Relationship Id="rId60" Type="http://schemas.openxmlformats.org/officeDocument/2006/relationships/image" Target="../media/image359.png"/><Relationship Id="rId65" Type="http://schemas.openxmlformats.org/officeDocument/2006/relationships/image" Target="../media/image470.svg"/><Relationship Id="rId73" Type="http://schemas.openxmlformats.org/officeDocument/2006/relationships/image" Target="../media/image478.svg"/><Relationship Id="rId78" Type="http://schemas.openxmlformats.org/officeDocument/2006/relationships/image" Target="../media/image368.png"/><Relationship Id="rId81" Type="http://schemas.openxmlformats.org/officeDocument/2006/relationships/image" Target="../media/image486.svg"/><Relationship Id="rId4" Type="http://schemas.openxmlformats.org/officeDocument/2006/relationships/image" Target="../media/image332.png"/><Relationship Id="rId9" Type="http://schemas.openxmlformats.org/officeDocument/2006/relationships/image" Target="../media/image415.svg"/><Relationship Id="rId14" Type="http://schemas.openxmlformats.org/officeDocument/2006/relationships/image" Target="../media/image336.png"/><Relationship Id="rId22" Type="http://schemas.openxmlformats.org/officeDocument/2006/relationships/image" Target="../media/image340.png"/><Relationship Id="rId27" Type="http://schemas.openxmlformats.org/officeDocument/2006/relationships/image" Target="../media/image432.svg"/><Relationship Id="rId30" Type="http://schemas.openxmlformats.org/officeDocument/2006/relationships/image" Target="../media/image344.png"/><Relationship Id="rId35" Type="http://schemas.openxmlformats.org/officeDocument/2006/relationships/image" Target="../media/image440.svg"/><Relationship Id="rId43" Type="http://schemas.openxmlformats.org/officeDocument/2006/relationships/image" Target="../media/image448.svg"/><Relationship Id="rId48" Type="http://schemas.openxmlformats.org/officeDocument/2006/relationships/image" Target="../media/image353.png"/><Relationship Id="rId56" Type="http://schemas.openxmlformats.org/officeDocument/2006/relationships/image" Target="../media/image357.png"/><Relationship Id="rId64" Type="http://schemas.openxmlformats.org/officeDocument/2006/relationships/image" Target="../media/image361.png"/><Relationship Id="rId69" Type="http://schemas.openxmlformats.org/officeDocument/2006/relationships/image" Target="../media/image474.svg"/><Relationship Id="rId77" Type="http://schemas.openxmlformats.org/officeDocument/2006/relationships/image" Target="../media/image482.svg"/><Relationship Id="rId8" Type="http://schemas.openxmlformats.org/officeDocument/2006/relationships/image" Target="../media/image333.png"/><Relationship Id="rId51" Type="http://schemas.openxmlformats.org/officeDocument/2006/relationships/image" Target="../media/image456.svg"/><Relationship Id="rId72" Type="http://schemas.openxmlformats.org/officeDocument/2006/relationships/image" Target="../media/image365.png"/><Relationship Id="rId80" Type="http://schemas.openxmlformats.org/officeDocument/2006/relationships/image" Target="../media/image369.png"/><Relationship Id="rId3" Type="http://schemas.openxmlformats.org/officeDocument/2006/relationships/image" Target="../media/image409.svg"/><Relationship Id="rId12" Type="http://schemas.openxmlformats.org/officeDocument/2006/relationships/image" Target="../media/image335.png"/><Relationship Id="rId17" Type="http://schemas.openxmlformats.org/officeDocument/2006/relationships/image" Target="../media/image422.svg"/><Relationship Id="rId25" Type="http://schemas.openxmlformats.org/officeDocument/2006/relationships/image" Target="../media/image430.svg"/><Relationship Id="rId33" Type="http://schemas.openxmlformats.org/officeDocument/2006/relationships/image" Target="../media/image438.svg"/><Relationship Id="rId38" Type="http://schemas.openxmlformats.org/officeDocument/2006/relationships/image" Target="../media/image348.png"/><Relationship Id="rId46" Type="http://schemas.openxmlformats.org/officeDocument/2006/relationships/image" Target="../media/image352.png"/><Relationship Id="rId59" Type="http://schemas.openxmlformats.org/officeDocument/2006/relationships/image" Target="../media/image464.svg"/><Relationship Id="rId67" Type="http://schemas.openxmlformats.org/officeDocument/2006/relationships/image" Target="../media/image472.svg"/><Relationship Id="rId20" Type="http://schemas.openxmlformats.org/officeDocument/2006/relationships/image" Target="../media/image339.png"/><Relationship Id="rId41" Type="http://schemas.openxmlformats.org/officeDocument/2006/relationships/image" Target="../media/image446.svg"/><Relationship Id="rId54" Type="http://schemas.openxmlformats.org/officeDocument/2006/relationships/image" Target="../media/image356.png"/><Relationship Id="rId62" Type="http://schemas.openxmlformats.org/officeDocument/2006/relationships/image" Target="../media/image360.png"/><Relationship Id="rId70" Type="http://schemas.openxmlformats.org/officeDocument/2006/relationships/image" Target="../media/image364.png"/><Relationship Id="rId75" Type="http://schemas.openxmlformats.org/officeDocument/2006/relationships/image" Target="../media/image480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6.png"/><Relationship Id="rId15" Type="http://schemas.openxmlformats.org/officeDocument/2006/relationships/image" Target="../media/image420.svg"/><Relationship Id="rId23" Type="http://schemas.openxmlformats.org/officeDocument/2006/relationships/image" Target="../media/image428.svg"/><Relationship Id="rId28" Type="http://schemas.openxmlformats.org/officeDocument/2006/relationships/image" Target="../media/image343.png"/><Relationship Id="rId36" Type="http://schemas.openxmlformats.org/officeDocument/2006/relationships/image" Target="../media/image347.png"/><Relationship Id="rId49" Type="http://schemas.openxmlformats.org/officeDocument/2006/relationships/image" Target="../media/image454.svg"/><Relationship Id="rId57" Type="http://schemas.openxmlformats.org/officeDocument/2006/relationships/image" Target="../media/image462.svg"/></Relationships>
</file>

<file path=ppt/slides/_rels/slide29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4.svg"/><Relationship Id="rId18" Type="http://schemas.openxmlformats.org/officeDocument/2006/relationships/image" Target="../media/image378.png"/><Relationship Id="rId26" Type="http://schemas.openxmlformats.org/officeDocument/2006/relationships/image" Target="../media/image382.png"/><Relationship Id="rId39" Type="http://schemas.openxmlformats.org/officeDocument/2006/relationships/image" Target="../media/image516.svg"/><Relationship Id="rId21" Type="http://schemas.openxmlformats.org/officeDocument/2006/relationships/image" Target="../media/image498.svg"/><Relationship Id="rId34" Type="http://schemas.openxmlformats.org/officeDocument/2006/relationships/image" Target="../media/image386.png"/><Relationship Id="rId42" Type="http://schemas.openxmlformats.org/officeDocument/2006/relationships/image" Target="../media/image389.png"/><Relationship Id="rId47" Type="http://schemas.openxmlformats.org/officeDocument/2006/relationships/image" Target="../media/image524.svg"/><Relationship Id="rId50" Type="http://schemas.openxmlformats.org/officeDocument/2006/relationships/image" Target="../media/image393.png"/><Relationship Id="rId55" Type="http://schemas.openxmlformats.org/officeDocument/2006/relationships/image" Target="../media/image137.svg"/><Relationship Id="rId63" Type="http://schemas.openxmlformats.org/officeDocument/2006/relationships/image" Target="../media/image538.svg"/><Relationship Id="rId68" Type="http://schemas.openxmlformats.org/officeDocument/2006/relationships/image" Target="../media/image402.png"/><Relationship Id="rId76" Type="http://schemas.openxmlformats.org/officeDocument/2006/relationships/image" Target="../media/image406.png"/><Relationship Id="rId7" Type="http://schemas.openxmlformats.org/officeDocument/2006/relationships/image" Target="../media/image490.svg"/><Relationship Id="rId71" Type="http://schemas.openxmlformats.org/officeDocument/2006/relationships/image" Target="../media/image546.svg"/><Relationship Id="rId2" Type="http://schemas.openxmlformats.org/officeDocument/2006/relationships/image" Target="../media/image370.png"/><Relationship Id="rId16" Type="http://schemas.openxmlformats.org/officeDocument/2006/relationships/image" Target="../media/image377.png"/><Relationship Id="rId29" Type="http://schemas.openxmlformats.org/officeDocument/2006/relationships/image" Target="../media/image506.svg"/><Relationship Id="rId11" Type="http://schemas.openxmlformats.org/officeDocument/2006/relationships/image" Target="../media/image492.svg"/><Relationship Id="rId24" Type="http://schemas.openxmlformats.org/officeDocument/2006/relationships/image" Target="../media/image381.png"/><Relationship Id="rId32" Type="http://schemas.openxmlformats.org/officeDocument/2006/relationships/image" Target="../media/image385.png"/><Relationship Id="rId37" Type="http://schemas.openxmlformats.org/officeDocument/2006/relationships/image" Target="../media/image514.svg"/><Relationship Id="rId40" Type="http://schemas.openxmlformats.org/officeDocument/2006/relationships/image" Target="../media/image388.png"/><Relationship Id="rId45" Type="http://schemas.openxmlformats.org/officeDocument/2006/relationships/image" Target="../media/image522.svg"/><Relationship Id="rId53" Type="http://schemas.openxmlformats.org/officeDocument/2006/relationships/image" Target="../media/image530.svg"/><Relationship Id="rId58" Type="http://schemas.openxmlformats.org/officeDocument/2006/relationships/image" Target="../media/image397.png"/><Relationship Id="rId66" Type="http://schemas.openxmlformats.org/officeDocument/2006/relationships/image" Target="../media/image401.png"/><Relationship Id="rId74" Type="http://schemas.openxmlformats.org/officeDocument/2006/relationships/image" Target="../media/image405.png"/><Relationship Id="rId79" Type="http://schemas.openxmlformats.org/officeDocument/2006/relationships/image" Target="../media/image554.svg"/><Relationship Id="rId5" Type="http://schemas.openxmlformats.org/officeDocument/2006/relationships/image" Target="../media/image488.svg"/><Relationship Id="rId61" Type="http://schemas.openxmlformats.org/officeDocument/2006/relationships/image" Target="../media/image536.svg"/><Relationship Id="rId10" Type="http://schemas.openxmlformats.org/officeDocument/2006/relationships/image" Target="../media/image374.png"/><Relationship Id="rId19" Type="http://schemas.openxmlformats.org/officeDocument/2006/relationships/image" Target="../media/image387.svg"/><Relationship Id="rId31" Type="http://schemas.openxmlformats.org/officeDocument/2006/relationships/image" Target="../media/image508.svg"/><Relationship Id="rId44" Type="http://schemas.openxmlformats.org/officeDocument/2006/relationships/image" Target="../media/image390.png"/><Relationship Id="rId52" Type="http://schemas.openxmlformats.org/officeDocument/2006/relationships/image" Target="../media/image394.png"/><Relationship Id="rId60" Type="http://schemas.openxmlformats.org/officeDocument/2006/relationships/image" Target="../media/image398.png"/><Relationship Id="rId65" Type="http://schemas.openxmlformats.org/officeDocument/2006/relationships/image" Target="../media/image540.svg"/><Relationship Id="rId73" Type="http://schemas.openxmlformats.org/officeDocument/2006/relationships/image" Target="../media/image548.svg"/><Relationship Id="rId78" Type="http://schemas.openxmlformats.org/officeDocument/2006/relationships/image" Target="../media/image407.png"/><Relationship Id="rId81" Type="http://schemas.openxmlformats.org/officeDocument/2006/relationships/image" Target="../media/image556.svg"/><Relationship Id="rId4" Type="http://schemas.openxmlformats.org/officeDocument/2006/relationships/image" Target="../media/image371.png"/><Relationship Id="rId9" Type="http://schemas.openxmlformats.org/officeDocument/2006/relationships/image" Target="../media/image385.svg"/><Relationship Id="rId14" Type="http://schemas.openxmlformats.org/officeDocument/2006/relationships/image" Target="../media/image376.png"/><Relationship Id="rId22" Type="http://schemas.openxmlformats.org/officeDocument/2006/relationships/image" Target="../media/image380.png"/><Relationship Id="rId27" Type="http://schemas.openxmlformats.org/officeDocument/2006/relationships/image" Target="../media/image504.svg"/><Relationship Id="rId30" Type="http://schemas.openxmlformats.org/officeDocument/2006/relationships/image" Target="../media/image384.png"/><Relationship Id="rId35" Type="http://schemas.openxmlformats.org/officeDocument/2006/relationships/image" Target="../media/image512.svg"/><Relationship Id="rId43" Type="http://schemas.openxmlformats.org/officeDocument/2006/relationships/image" Target="../media/image520.svg"/><Relationship Id="rId48" Type="http://schemas.openxmlformats.org/officeDocument/2006/relationships/image" Target="../media/image392.png"/><Relationship Id="rId56" Type="http://schemas.openxmlformats.org/officeDocument/2006/relationships/image" Target="../media/image396.png"/><Relationship Id="rId64" Type="http://schemas.openxmlformats.org/officeDocument/2006/relationships/image" Target="../media/image400.png"/><Relationship Id="rId69" Type="http://schemas.openxmlformats.org/officeDocument/2006/relationships/image" Target="../media/image544.svg"/><Relationship Id="rId77" Type="http://schemas.openxmlformats.org/officeDocument/2006/relationships/image" Target="../media/image552.svg"/><Relationship Id="rId8" Type="http://schemas.openxmlformats.org/officeDocument/2006/relationships/image" Target="../media/image373.png"/><Relationship Id="rId51" Type="http://schemas.openxmlformats.org/officeDocument/2006/relationships/image" Target="../media/image528.svg"/><Relationship Id="rId72" Type="http://schemas.openxmlformats.org/officeDocument/2006/relationships/image" Target="../media/image404.png"/><Relationship Id="rId80" Type="http://schemas.openxmlformats.org/officeDocument/2006/relationships/image" Target="../media/image408.png"/><Relationship Id="rId3" Type="http://schemas.openxmlformats.org/officeDocument/2006/relationships/image" Target="../media/image383.svg"/><Relationship Id="rId12" Type="http://schemas.openxmlformats.org/officeDocument/2006/relationships/image" Target="../media/image375.png"/><Relationship Id="rId17" Type="http://schemas.openxmlformats.org/officeDocument/2006/relationships/image" Target="../media/image496.svg"/><Relationship Id="rId25" Type="http://schemas.openxmlformats.org/officeDocument/2006/relationships/image" Target="../media/image502.svg"/><Relationship Id="rId33" Type="http://schemas.openxmlformats.org/officeDocument/2006/relationships/image" Target="../media/image510.svg"/><Relationship Id="rId38" Type="http://schemas.openxmlformats.org/officeDocument/2006/relationships/image" Target="../media/image85.png"/><Relationship Id="rId46" Type="http://schemas.openxmlformats.org/officeDocument/2006/relationships/image" Target="../media/image391.png"/><Relationship Id="rId59" Type="http://schemas.openxmlformats.org/officeDocument/2006/relationships/image" Target="../media/image534.svg"/><Relationship Id="rId67" Type="http://schemas.openxmlformats.org/officeDocument/2006/relationships/image" Target="../media/image542.svg"/><Relationship Id="rId20" Type="http://schemas.openxmlformats.org/officeDocument/2006/relationships/image" Target="../media/image379.png"/><Relationship Id="rId41" Type="http://schemas.openxmlformats.org/officeDocument/2006/relationships/image" Target="../media/image518.svg"/><Relationship Id="rId54" Type="http://schemas.openxmlformats.org/officeDocument/2006/relationships/image" Target="../media/image395.png"/><Relationship Id="rId62" Type="http://schemas.openxmlformats.org/officeDocument/2006/relationships/image" Target="../media/image399.png"/><Relationship Id="rId70" Type="http://schemas.openxmlformats.org/officeDocument/2006/relationships/image" Target="../media/image403.png"/><Relationship Id="rId75" Type="http://schemas.openxmlformats.org/officeDocument/2006/relationships/image" Target="../media/image550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2.png"/><Relationship Id="rId15" Type="http://schemas.openxmlformats.org/officeDocument/2006/relationships/image" Target="../media/image171.svg"/><Relationship Id="rId23" Type="http://schemas.openxmlformats.org/officeDocument/2006/relationships/image" Target="../media/image500.svg"/><Relationship Id="rId28" Type="http://schemas.openxmlformats.org/officeDocument/2006/relationships/image" Target="../media/image383.png"/><Relationship Id="rId36" Type="http://schemas.openxmlformats.org/officeDocument/2006/relationships/image" Target="../media/image387.png"/><Relationship Id="rId49" Type="http://schemas.openxmlformats.org/officeDocument/2006/relationships/image" Target="../media/image526.svg"/><Relationship Id="rId57" Type="http://schemas.openxmlformats.org/officeDocument/2006/relationships/image" Target="../media/image532.svg"/></Relationships>
</file>

<file path=ppt/slides/_rels/slide29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7.svg"/><Relationship Id="rId18" Type="http://schemas.openxmlformats.org/officeDocument/2006/relationships/image" Target="../media/image417.png"/><Relationship Id="rId26" Type="http://schemas.openxmlformats.org/officeDocument/2006/relationships/image" Target="../media/image421.png"/><Relationship Id="rId39" Type="http://schemas.openxmlformats.org/officeDocument/2006/relationships/image" Target="../media/image588.svg"/><Relationship Id="rId21" Type="http://schemas.openxmlformats.org/officeDocument/2006/relationships/image" Target="../media/image572.svg"/><Relationship Id="rId34" Type="http://schemas.openxmlformats.org/officeDocument/2006/relationships/image" Target="../media/image425.png"/><Relationship Id="rId42" Type="http://schemas.openxmlformats.org/officeDocument/2006/relationships/image" Target="../media/image429.png"/><Relationship Id="rId47" Type="http://schemas.openxmlformats.org/officeDocument/2006/relationships/image" Target="../media/image596.svg"/><Relationship Id="rId50" Type="http://schemas.openxmlformats.org/officeDocument/2006/relationships/image" Target="../media/image433.png"/><Relationship Id="rId55" Type="http://schemas.openxmlformats.org/officeDocument/2006/relationships/image" Target="../media/image602.svg"/><Relationship Id="rId63" Type="http://schemas.openxmlformats.org/officeDocument/2006/relationships/image" Target="../media/image608.svg"/><Relationship Id="rId68" Type="http://schemas.openxmlformats.org/officeDocument/2006/relationships/image" Target="../media/image442.png"/><Relationship Id="rId76" Type="http://schemas.openxmlformats.org/officeDocument/2006/relationships/image" Target="../media/image446.png"/><Relationship Id="rId7" Type="http://schemas.openxmlformats.org/officeDocument/2006/relationships/image" Target="../media/image562.svg"/><Relationship Id="rId71" Type="http://schemas.openxmlformats.org/officeDocument/2006/relationships/image" Target="../media/image143.svg"/><Relationship Id="rId2" Type="http://schemas.openxmlformats.org/officeDocument/2006/relationships/image" Target="../media/image409.png"/><Relationship Id="rId16" Type="http://schemas.openxmlformats.org/officeDocument/2006/relationships/image" Target="../media/image416.png"/><Relationship Id="rId29" Type="http://schemas.openxmlformats.org/officeDocument/2006/relationships/image" Target="../media/image580.svg"/><Relationship Id="rId11" Type="http://schemas.openxmlformats.org/officeDocument/2006/relationships/image" Target="../media/image566.svg"/><Relationship Id="rId24" Type="http://schemas.openxmlformats.org/officeDocument/2006/relationships/image" Target="../media/image420.png"/><Relationship Id="rId32" Type="http://schemas.openxmlformats.org/officeDocument/2006/relationships/image" Target="../media/image424.png"/><Relationship Id="rId37" Type="http://schemas.openxmlformats.org/officeDocument/2006/relationships/image" Target="../media/image586.svg"/><Relationship Id="rId40" Type="http://schemas.openxmlformats.org/officeDocument/2006/relationships/image" Target="../media/image428.png"/><Relationship Id="rId45" Type="http://schemas.openxmlformats.org/officeDocument/2006/relationships/image" Target="../media/image594.svg"/><Relationship Id="rId53" Type="http://schemas.openxmlformats.org/officeDocument/2006/relationships/image" Target="../media/image482.svg"/><Relationship Id="rId58" Type="http://schemas.openxmlformats.org/officeDocument/2006/relationships/image" Target="../media/image437.png"/><Relationship Id="rId66" Type="http://schemas.openxmlformats.org/officeDocument/2006/relationships/image" Target="../media/image441.png"/><Relationship Id="rId74" Type="http://schemas.openxmlformats.org/officeDocument/2006/relationships/image" Target="../media/image445.png"/><Relationship Id="rId79" Type="http://schemas.openxmlformats.org/officeDocument/2006/relationships/image" Target="../media/image622.svg"/><Relationship Id="rId5" Type="http://schemas.openxmlformats.org/officeDocument/2006/relationships/image" Target="../media/image560.svg"/><Relationship Id="rId61" Type="http://schemas.openxmlformats.org/officeDocument/2006/relationships/image" Target="../media/image606.svg"/><Relationship Id="rId10" Type="http://schemas.openxmlformats.org/officeDocument/2006/relationships/image" Target="../media/image413.png"/><Relationship Id="rId19" Type="http://schemas.openxmlformats.org/officeDocument/2006/relationships/image" Target="../media/image359.svg"/><Relationship Id="rId31" Type="http://schemas.openxmlformats.org/officeDocument/2006/relationships/image" Target="../media/image141.svg"/><Relationship Id="rId44" Type="http://schemas.openxmlformats.org/officeDocument/2006/relationships/image" Target="../media/image430.png"/><Relationship Id="rId52" Type="http://schemas.openxmlformats.org/officeDocument/2006/relationships/image" Target="../media/image434.png"/><Relationship Id="rId60" Type="http://schemas.openxmlformats.org/officeDocument/2006/relationships/image" Target="../media/image438.png"/><Relationship Id="rId65" Type="http://schemas.openxmlformats.org/officeDocument/2006/relationships/image" Target="../media/image610.svg"/><Relationship Id="rId73" Type="http://schemas.openxmlformats.org/officeDocument/2006/relationships/image" Target="../media/image616.svg"/><Relationship Id="rId78" Type="http://schemas.openxmlformats.org/officeDocument/2006/relationships/image" Target="../media/image447.png"/><Relationship Id="rId81" Type="http://schemas.openxmlformats.org/officeDocument/2006/relationships/image" Target="../media/image624.svg"/><Relationship Id="rId4" Type="http://schemas.openxmlformats.org/officeDocument/2006/relationships/image" Target="../media/image410.png"/><Relationship Id="rId9" Type="http://schemas.openxmlformats.org/officeDocument/2006/relationships/image" Target="../media/image564.svg"/><Relationship Id="rId14" Type="http://schemas.openxmlformats.org/officeDocument/2006/relationships/image" Target="../media/image415.png"/><Relationship Id="rId22" Type="http://schemas.openxmlformats.org/officeDocument/2006/relationships/image" Target="../media/image419.png"/><Relationship Id="rId27" Type="http://schemas.openxmlformats.org/officeDocument/2006/relationships/image" Target="../media/image578.svg"/><Relationship Id="rId30" Type="http://schemas.openxmlformats.org/officeDocument/2006/relationships/image" Target="../media/image423.png"/><Relationship Id="rId35" Type="http://schemas.openxmlformats.org/officeDocument/2006/relationships/image" Target="../media/image584.svg"/><Relationship Id="rId43" Type="http://schemas.openxmlformats.org/officeDocument/2006/relationships/image" Target="../media/image592.svg"/><Relationship Id="rId48" Type="http://schemas.openxmlformats.org/officeDocument/2006/relationships/image" Target="../media/image432.png"/><Relationship Id="rId56" Type="http://schemas.openxmlformats.org/officeDocument/2006/relationships/image" Target="../media/image436.png"/><Relationship Id="rId64" Type="http://schemas.openxmlformats.org/officeDocument/2006/relationships/image" Target="../media/image440.png"/><Relationship Id="rId69" Type="http://schemas.openxmlformats.org/officeDocument/2006/relationships/image" Target="../media/image614.svg"/><Relationship Id="rId77" Type="http://schemas.openxmlformats.org/officeDocument/2006/relationships/image" Target="../media/image620.svg"/><Relationship Id="rId8" Type="http://schemas.openxmlformats.org/officeDocument/2006/relationships/image" Target="../media/image412.png"/><Relationship Id="rId51" Type="http://schemas.openxmlformats.org/officeDocument/2006/relationships/image" Target="../media/image600.svg"/><Relationship Id="rId72" Type="http://schemas.openxmlformats.org/officeDocument/2006/relationships/image" Target="../media/image444.png"/><Relationship Id="rId80" Type="http://schemas.openxmlformats.org/officeDocument/2006/relationships/image" Target="../media/image448.png"/><Relationship Id="rId3" Type="http://schemas.openxmlformats.org/officeDocument/2006/relationships/image" Target="../media/image558.svg"/><Relationship Id="rId12" Type="http://schemas.openxmlformats.org/officeDocument/2006/relationships/image" Target="../media/image414.png"/><Relationship Id="rId17" Type="http://schemas.openxmlformats.org/officeDocument/2006/relationships/image" Target="../media/image570.svg"/><Relationship Id="rId25" Type="http://schemas.openxmlformats.org/officeDocument/2006/relationships/image" Target="../media/image576.svg"/><Relationship Id="rId33" Type="http://schemas.openxmlformats.org/officeDocument/2006/relationships/image" Target="../media/image582.svg"/><Relationship Id="rId38" Type="http://schemas.openxmlformats.org/officeDocument/2006/relationships/image" Target="../media/image427.png"/><Relationship Id="rId46" Type="http://schemas.openxmlformats.org/officeDocument/2006/relationships/image" Target="../media/image431.png"/><Relationship Id="rId59" Type="http://schemas.openxmlformats.org/officeDocument/2006/relationships/image" Target="../media/image604.svg"/><Relationship Id="rId67" Type="http://schemas.openxmlformats.org/officeDocument/2006/relationships/image" Target="../media/image612.svg"/><Relationship Id="rId20" Type="http://schemas.openxmlformats.org/officeDocument/2006/relationships/image" Target="../media/image418.png"/><Relationship Id="rId41" Type="http://schemas.openxmlformats.org/officeDocument/2006/relationships/image" Target="../media/image590.svg"/><Relationship Id="rId54" Type="http://schemas.openxmlformats.org/officeDocument/2006/relationships/image" Target="../media/image435.png"/><Relationship Id="rId62" Type="http://schemas.openxmlformats.org/officeDocument/2006/relationships/image" Target="../media/image439.png"/><Relationship Id="rId70" Type="http://schemas.openxmlformats.org/officeDocument/2006/relationships/image" Target="../media/image443.png"/><Relationship Id="rId75" Type="http://schemas.openxmlformats.org/officeDocument/2006/relationships/image" Target="../media/image618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1.png"/><Relationship Id="rId15" Type="http://schemas.openxmlformats.org/officeDocument/2006/relationships/image" Target="../media/image568.svg"/><Relationship Id="rId23" Type="http://schemas.openxmlformats.org/officeDocument/2006/relationships/image" Target="../media/image574.svg"/><Relationship Id="rId28" Type="http://schemas.openxmlformats.org/officeDocument/2006/relationships/image" Target="../media/image422.png"/><Relationship Id="rId36" Type="http://schemas.openxmlformats.org/officeDocument/2006/relationships/image" Target="../media/image426.png"/><Relationship Id="rId49" Type="http://schemas.openxmlformats.org/officeDocument/2006/relationships/image" Target="../media/image598.svg"/><Relationship Id="rId57" Type="http://schemas.openxmlformats.org/officeDocument/2006/relationships/image" Target="../media/image139.svg"/></Relationships>
</file>

<file path=ppt/slides/_rels/slide29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6.svg"/><Relationship Id="rId18" Type="http://schemas.openxmlformats.org/officeDocument/2006/relationships/image" Target="../media/image457.png"/><Relationship Id="rId26" Type="http://schemas.openxmlformats.org/officeDocument/2006/relationships/image" Target="../media/image461.png"/><Relationship Id="rId39" Type="http://schemas.openxmlformats.org/officeDocument/2006/relationships/image" Target="../media/image662.svg"/><Relationship Id="rId21" Type="http://schemas.openxmlformats.org/officeDocument/2006/relationships/image" Target="../media/image644.svg"/><Relationship Id="rId34" Type="http://schemas.openxmlformats.org/officeDocument/2006/relationships/image" Target="../media/image465.png"/><Relationship Id="rId42" Type="http://schemas.openxmlformats.org/officeDocument/2006/relationships/image" Target="../media/image389.png"/><Relationship Id="rId47" Type="http://schemas.openxmlformats.org/officeDocument/2006/relationships/image" Target="../media/image668.svg"/><Relationship Id="rId50" Type="http://schemas.openxmlformats.org/officeDocument/2006/relationships/image" Target="../media/image472.png"/><Relationship Id="rId55" Type="http://schemas.openxmlformats.org/officeDocument/2006/relationships/image" Target="../media/image676.svg"/><Relationship Id="rId63" Type="http://schemas.openxmlformats.org/officeDocument/2006/relationships/image" Target="../media/image684.svg"/><Relationship Id="rId7" Type="http://schemas.openxmlformats.org/officeDocument/2006/relationships/image" Target="../media/image630.svg"/><Relationship Id="rId2" Type="http://schemas.openxmlformats.org/officeDocument/2006/relationships/image" Target="../media/image449.png"/><Relationship Id="rId16" Type="http://schemas.openxmlformats.org/officeDocument/2006/relationships/image" Target="../media/image456.png"/><Relationship Id="rId20" Type="http://schemas.openxmlformats.org/officeDocument/2006/relationships/image" Target="../media/image458.png"/><Relationship Id="rId29" Type="http://schemas.openxmlformats.org/officeDocument/2006/relationships/image" Target="../media/image652.svg"/><Relationship Id="rId41" Type="http://schemas.openxmlformats.org/officeDocument/2006/relationships/image" Target="../media/image664.svg"/><Relationship Id="rId54" Type="http://schemas.openxmlformats.org/officeDocument/2006/relationships/image" Target="../media/image474.png"/><Relationship Id="rId62" Type="http://schemas.openxmlformats.org/officeDocument/2006/relationships/image" Target="../media/image47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51.png"/><Relationship Id="rId11" Type="http://schemas.openxmlformats.org/officeDocument/2006/relationships/image" Target="../media/image634.svg"/><Relationship Id="rId24" Type="http://schemas.openxmlformats.org/officeDocument/2006/relationships/image" Target="../media/image460.png"/><Relationship Id="rId32" Type="http://schemas.openxmlformats.org/officeDocument/2006/relationships/image" Target="../media/image464.png"/><Relationship Id="rId37" Type="http://schemas.openxmlformats.org/officeDocument/2006/relationships/image" Target="../media/image660.svg"/><Relationship Id="rId40" Type="http://schemas.openxmlformats.org/officeDocument/2006/relationships/image" Target="../media/image468.png"/><Relationship Id="rId45" Type="http://schemas.openxmlformats.org/officeDocument/2006/relationships/image" Target="../media/image666.svg"/><Relationship Id="rId53" Type="http://schemas.openxmlformats.org/officeDocument/2006/relationships/image" Target="../media/image674.svg"/><Relationship Id="rId58" Type="http://schemas.openxmlformats.org/officeDocument/2006/relationships/image" Target="../media/image476.png"/><Relationship Id="rId5" Type="http://schemas.openxmlformats.org/officeDocument/2006/relationships/image" Target="../media/image628.svg"/><Relationship Id="rId15" Type="http://schemas.openxmlformats.org/officeDocument/2006/relationships/image" Target="../media/image638.svg"/><Relationship Id="rId23" Type="http://schemas.openxmlformats.org/officeDocument/2006/relationships/image" Target="../media/image646.svg"/><Relationship Id="rId28" Type="http://schemas.openxmlformats.org/officeDocument/2006/relationships/image" Target="../media/image462.png"/><Relationship Id="rId36" Type="http://schemas.openxmlformats.org/officeDocument/2006/relationships/image" Target="../media/image466.png"/><Relationship Id="rId49" Type="http://schemas.openxmlformats.org/officeDocument/2006/relationships/image" Target="../media/image670.svg"/><Relationship Id="rId57" Type="http://schemas.openxmlformats.org/officeDocument/2006/relationships/image" Target="../media/image678.svg"/><Relationship Id="rId61" Type="http://schemas.openxmlformats.org/officeDocument/2006/relationships/image" Target="../media/image682.svg"/><Relationship Id="rId10" Type="http://schemas.openxmlformats.org/officeDocument/2006/relationships/image" Target="../media/image453.png"/><Relationship Id="rId19" Type="http://schemas.openxmlformats.org/officeDocument/2006/relationships/image" Target="../media/image642.svg"/><Relationship Id="rId31" Type="http://schemas.openxmlformats.org/officeDocument/2006/relationships/image" Target="../media/image654.svg"/><Relationship Id="rId44" Type="http://schemas.openxmlformats.org/officeDocument/2006/relationships/image" Target="../media/image469.png"/><Relationship Id="rId52" Type="http://schemas.openxmlformats.org/officeDocument/2006/relationships/image" Target="../media/image473.png"/><Relationship Id="rId60" Type="http://schemas.openxmlformats.org/officeDocument/2006/relationships/image" Target="../media/image477.png"/><Relationship Id="rId65" Type="http://schemas.openxmlformats.org/officeDocument/2006/relationships/image" Target="../media/image686.svg"/><Relationship Id="rId4" Type="http://schemas.openxmlformats.org/officeDocument/2006/relationships/image" Target="../media/image450.png"/><Relationship Id="rId9" Type="http://schemas.openxmlformats.org/officeDocument/2006/relationships/image" Target="../media/image632.svg"/><Relationship Id="rId14" Type="http://schemas.openxmlformats.org/officeDocument/2006/relationships/image" Target="../media/image455.png"/><Relationship Id="rId22" Type="http://schemas.openxmlformats.org/officeDocument/2006/relationships/image" Target="../media/image459.png"/><Relationship Id="rId27" Type="http://schemas.openxmlformats.org/officeDocument/2006/relationships/image" Target="../media/image650.svg"/><Relationship Id="rId30" Type="http://schemas.openxmlformats.org/officeDocument/2006/relationships/image" Target="../media/image463.png"/><Relationship Id="rId35" Type="http://schemas.openxmlformats.org/officeDocument/2006/relationships/image" Target="../media/image658.svg"/><Relationship Id="rId43" Type="http://schemas.openxmlformats.org/officeDocument/2006/relationships/image" Target="../media/image520.svg"/><Relationship Id="rId48" Type="http://schemas.openxmlformats.org/officeDocument/2006/relationships/image" Target="../media/image471.png"/><Relationship Id="rId56" Type="http://schemas.openxmlformats.org/officeDocument/2006/relationships/image" Target="../media/image475.png"/><Relationship Id="rId64" Type="http://schemas.openxmlformats.org/officeDocument/2006/relationships/image" Target="../media/image479.png"/><Relationship Id="rId8" Type="http://schemas.openxmlformats.org/officeDocument/2006/relationships/image" Target="../media/image452.png"/><Relationship Id="rId51" Type="http://schemas.openxmlformats.org/officeDocument/2006/relationships/image" Target="../media/image672.svg"/><Relationship Id="rId3" Type="http://schemas.openxmlformats.org/officeDocument/2006/relationships/image" Target="../media/image626.svg"/><Relationship Id="rId12" Type="http://schemas.openxmlformats.org/officeDocument/2006/relationships/image" Target="../media/image454.png"/><Relationship Id="rId17" Type="http://schemas.openxmlformats.org/officeDocument/2006/relationships/image" Target="../media/image640.svg"/><Relationship Id="rId25" Type="http://schemas.openxmlformats.org/officeDocument/2006/relationships/image" Target="../media/image648.svg"/><Relationship Id="rId33" Type="http://schemas.openxmlformats.org/officeDocument/2006/relationships/image" Target="../media/image656.svg"/><Relationship Id="rId38" Type="http://schemas.openxmlformats.org/officeDocument/2006/relationships/image" Target="../media/image467.png"/><Relationship Id="rId46" Type="http://schemas.openxmlformats.org/officeDocument/2006/relationships/image" Target="../media/image470.png"/><Relationship Id="rId59" Type="http://schemas.openxmlformats.org/officeDocument/2006/relationships/image" Target="../media/image68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9" Type="http://schemas.openxmlformats.org/officeDocument/2006/relationships/image" Target="../media/image516.svg"/><Relationship Id="rId3" Type="http://schemas.openxmlformats.org/officeDocument/2006/relationships/image" Target="../media/image85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hyperlink" Target="https://learn.unity.com/tutorial/write-your-own-instruction?projectId=5d48025dedbc2a0020e85be2&amp;uv=2020.2#5d4c285aedbc2a001fcce2c4" TargetMode="External"/><Relationship Id="rId7" Type="http://schemas.openxmlformats.org/officeDocument/2006/relationships/hyperlink" Target="https://learn.unity.com/tutorial/write-your-own-spawn-function?uv=2020.2&amp;projectId=5d48025dedbc2a0020e85be2#5d4c2f4dedbc2a001f63725a" TargetMode="External"/><Relationship Id="rId2" Type="http://schemas.openxmlformats.org/officeDocument/2006/relationships/hyperlink" Target="https://learn.unity.com/tutorial/write-your-own-instruction?projectId=5d48025dedbc2a0020e85be2&amp;uv=2020.2#5d4c285aedbc2a001fcce2c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earn.unity.com/tutorial/write-your-own-spawn-function?uv=2020.2&amp;projectId=5d48025dedbc2a0020e85be2#5d4c2f4dedbc2a001f637253" TargetMode="External"/><Relationship Id="rId5" Type="http://schemas.openxmlformats.org/officeDocument/2006/relationships/hyperlink" Target="https://learn.unity.com/tutorial/introduction-to-functions?uv=2020.2&amp;projectId=5d48025dedbc2a0020e85be2#5d4c2abdedbc2a001f6370db" TargetMode="External"/><Relationship Id="rId4" Type="http://schemas.openxmlformats.org/officeDocument/2006/relationships/hyperlink" Target="https://learn.unity.com/tutorial/introduction-to-functions?uv=2020.2&amp;projectId=5d48025dedbc2a0020e85be2#5d4c2a86edbc2a0021904789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jpeg"/><Relationship Id="rId4" Type="http://schemas.openxmlformats.org/officeDocument/2006/relationships/image" Target="../media/image128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jpeg"/><Relationship Id="rId5" Type="http://schemas.openxmlformats.org/officeDocument/2006/relationships/image" Target="../media/image135.jpeg"/><Relationship Id="rId4" Type="http://schemas.openxmlformats.org/officeDocument/2006/relationships/image" Target="../media/image134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1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5.jpeg"/><Relationship Id="rId4" Type="http://schemas.openxmlformats.org/officeDocument/2006/relationships/image" Target="../media/image144.jpe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jpeg"/><Relationship Id="rId3" Type="http://schemas.openxmlformats.org/officeDocument/2006/relationships/image" Target="../media/image148.jpeg"/><Relationship Id="rId7" Type="http://schemas.openxmlformats.org/officeDocument/2006/relationships/image" Target="../media/image152.jpe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jpeg"/><Relationship Id="rId5" Type="http://schemas.openxmlformats.org/officeDocument/2006/relationships/image" Target="../media/image150.jpeg"/><Relationship Id="rId4" Type="http://schemas.openxmlformats.org/officeDocument/2006/relationships/image" Target="../media/image149.jpeg"/><Relationship Id="rId9" Type="http://schemas.openxmlformats.org/officeDocument/2006/relationships/image" Target="../media/image154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5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unity.com/tutorial/introduction-to-the-public-keyword-and-inheritance?uv=2020.2&amp;projectId=5d48025dedbc2a0020e85be2#5d4c3889edbc2a001f63754a" TargetMode="External"/><Relationship Id="rId3" Type="http://schemas.openxmlformats.org/officeDocument/2006/relationships/hyperlink" Target="https://learn.unity.com/tutorial/introduction-to-classes?projectId=5d48025dedbc2a0020e85be2&amp;uv=2020.2#5d4c30c0edbc2a001f6372d6" TargetMode="External"/><Relationship Id="rId7" Type="http://schemas.openxmlformats.org/officeDocument/2006/relationships/hyperlink" Target="https://learn.unity.com/tutorial/introduction-to-functions?uv=2020.2&amp;projectId=5d48025dedbc2a0020e85be2#5d4c2a86edbc2a0021904789" TargetMode="External"/><Relationship Id="rId2" Type="http://schemas.openxmlformats.org/officeDocument/2006/relationships/hyperlink" Target="https://learn.unity.com/tutorial/introduction-to-classes?projectId=5d48025dedbc2a0020e85be2&amp;uv=2020.2#5d4c30c0edbc2a001f6372d2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earn.unity.com/tutorial/introduction-to-the-public-keyword-and-inheritance?uv=2020.2&amp;projectId=5d48025dedbc2a0020e85be2#5d4c3889edbc2a001f637540" TargetMode="External"/><Relationship Id="rId5" Type="http://schemas.openxmlformats.org/officeDocument/2006/relationships/hyperlink" Target="https://learn.unity.com/tutorial/write-your-own-spawner-class?uv=2020.2&amp;projectId=5d48025dedbc2a0020e85be2#5d4c3310edbc2a0021904a00" TargetMode="External"/><Relationship Id="rId10" Type="http://schemas.openxmlformats.org/officeDocument/2006/relationships/image" Target="../media/image413.svg"/><Relationship Id="rId4" Type="http://schemas.openxmlformats.org/officeDocument/2006/relationships/hyperlink" Target="https://learn.unity.com/tutorial/write-your-own-spawner-class?uv=2020.2&amp;projectId=5d48025dedbc2a0020e85be2#5d4c321bedbc2a002126e5d0" TargetMode="External"/><Relationship Id="rId9" Type="http://schemas.openxmlformats.org/officeDocument/2006/relationships/image" Target="../media/image8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4.jpeg"/><Relationship Id="rId4" Type="http://schemas.openxmlformats.org/officeDocument/2006/relationships/image" Target="../media/image16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gif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11" Type="http://schemas.openxmlformats.org/officeDocument/2006/relationships/hyperlink" Target="https://medium.com/@jordanmmartin/js-pass-by-value-vs-pass-by-reference-5a8c9ebf4d14" TargetMode="External"/><Relationship Id="rId10" Type="http://schemas.openxmlformats.org/officeDocument/2006/relationships/image" Target="../media/image413.svg"/><Relationship Id="rId4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jpeg"/><Relationship Id="rId5" Type="http://schemas.openxmlformats.org/officeDocument/2006/relationships/image" Target="../media/image177.jpeg"/><Relationship Id="rId4" Type="http://schemas.openxmlformats.org/officeDocument/2006/relationships/image" Target="../media/image176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customize-the-health-potions?projectId=5d48025dedbc2a0020e85be2&amp;uv=2020.2#5d4c3eafedbc2a001f637733" TargetMode="External"/><Relationship Id="rId7" Type="http://schemas.openxmlformats.org/officeDocument/2006/relationships/image" Target="../media/image182.jpeg"/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hyperlink" Target="https://learn.unity.com/tutorial/customize-your-game?uv=2020.2&amp;projectId=5d48025dedbc2a0020e85be2" TargetMode="External"/><Relationship Id="rId4" Type="http://schemas.openxmlformats.org/officeDocument/2006/relationships/hyperlink" Target="https://learn.unity.com/tutorial/customize-the-health-potions?projectId=5d48025dedbc2a0020e85be2&amp;uv=2020.2#5d4c3eafedbc2a001f63773b" TargetMode="Externa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jpeg"/><Relationship Id="rId3" Type="http://schemas.openxmlformats.org/officeDocument/2006/relationships/hyperlink" Target="https://medium.com/@jordanmmartin/js-pass-by-value-vs-pass-by-reference-5a8c9ebf4d14" TargetMode="External"/><Relationship Id="rId7" Type="http://schemas.openxmlformats.org/officeDocument/2006/relationships/image" Target="../media/image187.pn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jpeg"/><Relationship Id="rId5" Type="http://schemas.openxmlformats.org/officeDocument/2006/relationships/image" Target="../media/image185.jpeg"/><Relationship Id="rId4" Type="http://schemas.openxmlformats.org/officeDocument/2006/relationships/image" Target="../media/image184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10" Type="http://schemas.openxmlformats.org/officeDocument/2006/relationships/image" Target="../media/image413.svg"/><Relationship Id="rId4" Type="http://schemas.openxmlformats.org/officeDocument/2006/relationships/image" Target="../media/image157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eg"/><Relationship Id="rId2" Type="http://schemas.openxmlformats.org/officeDocument/2006/relationships/image" Target="../media/image19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8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uru99.com/cpp-polymorphism.html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7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dive.com/top-5-object-oriented-programming-language/" TargetMode="External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mind.com/app/diagrams" TargetMode="External"/><Relationship Id="rId2" Type="http://schemas.openxmlformats.org/officeDocument/2006/relationships/hyperlink" Target="https://gitmind.com/jp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0.jpeg"/><Relationship Id="rId4" Type="http://schemas.openxmlformats.org/officeDocument/2006/relationships/image" Target="../media/image199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eg"/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47649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Test your code according to documents. How do you find bugs effectively?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1073550"/>
            <a:ext cx="3650418" cy="507831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Evaluation / Assessment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77445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Type code according to design. How do you create beautiful and efficient code?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371510"/>
            <a:ext cx="3650418" cy="507831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Development / Coding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416766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Express what function do you need to develop it. How do you realize it?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816336"/>
            <a:ext cx="3650418" cy="456215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56087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Determine what porpose do you want to meet. How do you satisfy users?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5209546"/>
            <a:ext cx="3650418" cy="456215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1139327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1165304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539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565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90805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9340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52407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2667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Evaluation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BE52B12A-618A-4F81-B962-06A3F35773A5}"/>
              </a:ext>
            </a:extLst>
          </p:cNvPr>
          <p:cNvSpPr/>
          <p:nvPr/>
        </p:nvSpPr>
        <p:spPr>
          <a:xfrm>
            <a:off x="2794922" y="4421757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9A564BF0-6F8B-4788-BB73-7AB2D010FD0F}"/>
              </a:ext>
            </a:extLst>
          </p:cNvPr>
          <p:cNvSpPr/>
          <p:nvPr/>
        </p:nvSpPr>
        <p:spPr>
          <a:xfrm>
            <a:off x="2929573" y="5321438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280E389F-D7BE-4569-8978-0D9EE85055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69900"/>
            <a:ext cx="5294314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1" y="942145"/>
            <a:ext cx="5294314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Waterfall and spiral model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1130401" y="5995071"/>
            <a:ext cx="45322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Waterfall: Conduct 1 -&gt; 4 at once.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</a:rPr>
              <a:t>Spiral: Conduct 1 or 2 -&gt; 4 repeatedly</a:t>
            </a:r>
            <a:r>
              <a:rPr lang="en-US" altLang="ja-JP">
                <a:latin typeface="Roboto Slab" pitchFamily="2" charset="0"/>
                <a:ea typeface="Roboto Slab" pitchFamily="2" charset="0"/>
              </a:rPr>
              <a:t>.</a:t>
            </a:r>
            <a:endParaRPr lang="ja-JP" altLang="en-US">
              <a:latin typeface="Roboto Slab" pitchFamily="2" charset="0"/>
            </a:endParaRPr>
          </a:p>
        </p:txBody>
      </p:sp>
      <p:pic>
        <p:nvPicPr>
          <p:cNvPr id="35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32688" y="5342397"/>
            <a:ext cx="432000" cy="586867"/>
          </a:xfrm>
          <a:prstGeom prst="rect">
            <a:avLst/>
          </a:prstGeom>
        </p:spPr>
      </p:pic>
      <p:pic>
        <p:nvPicPr>
          <p:cNvPr id="36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2688" y="4136599"/>
            <a:ext cx="432000" cy="432000"/>
          </a:xfrm>
          <a:prstGeom prst="rect">
            <a:avLst/>
          </a:prstGeom>
        </p:spPr>
      </p:pic>
      <p:pic>
        <p:nvPicPr>
          <p:cNvPr id="37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111950" y="2753227"/>
            <a:ext cx="432000" cy="461288"/>
          </a:xfrm>
          <a:prstGeom prst="rect">
            <a:avLst/>
          </a:prstGeom>
        </p:spPr>
      </p:pic>
      <p:pic>
        <p:nvPicPr>
          <p:cNvPr id="38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11950" y="1369875"/>
            <a:ext cx="432000" cy="475201"/>
          </a:xfrm>
          <a:prstGeom prst="rect">
            <a:avLst/>
          </a:prstGeom>
        </p:spPr>
      </p:pic>
      <p:cxnSp>
        <p:nvCxnSpPr>
          <p:cNvPr id="4" name="直線コネクタ 3"/>
          <p:cNvCxnSpPr/>
          <p:nvPr/>
        </p:nvCxnSpPr>
        <p:spPr>
          <a:xfrm flipV="1">
            <a:off x="4933950" y="1885950"/>
            <a:ext cx="1843088" cy="71739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 flipV="1">
            <a:off x="4695825" y="3007475"/>
            <a:ext cx="2081213" cy="55289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/>
        </p:nvCxnSpPr>
        <p:spPr>
          <a:xfrm flipV="1">
            <a:off x="4476750" y="4300539"/>
            <a:ext cx="2300288" cy="21907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/>
        </p:nvCxnSpPr>
        <p:spPr>
          <a:xfrm>
            <a:off x="4229100" y="5438775"/>
            <a:ext cx="2547938" cy="27012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2143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Interface programming</a:t>
            </a:r>
          </a:p>
        </p:txBody>
      </p:sp>
    </p:spTree>
    <p:extLst>
      <p:ext uri="{BB962C8B-B14F-4D97-AF65-F5344CB8AC3E}">
        <p14:creationId xmlns:p14="http://schemas.microsoft.com/office/powerpoint/2010/main" val="27514870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Interface.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Unity GUI.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change material / </a:t>
            </a:r>
            <a:r>
              <a:rPr lang="en-US" altLang="ja-JP" sz="20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shader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Assets.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Terrain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 Interface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55841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81392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正方形/長方形 39"/>
          <p:cNvSpPr/>
          <p:nvPr/>
        </p:nvSpPr>
        <p:spPr>
          <a:xfrm>
            <a:off x="2790310" y="5416191"/>
            <a:ext cx="714618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smtClean="0">
                <a:latin typeface="Roboto Slab" pitchFamily="2" charset="0"/>
                <a:ea typeface="Roboto Slab" pitchFamily="2" charset="0"/>
              </a:rPr>
              <a:t>“In </a:t>
            </a:r>
            <a:r>
              <a:rPr lang="en-US" altLang="ja-JP" sz="1400">
                <a:latin typeface="Roboto Slab" pitchFamily="2" charset="0"/>
                <a:ea typeface="Roboto Slab" pitchFamily="2" charset="0"/>
              </a:rPr>
              <a:t>general, an interface is a device or a system that unrelated entities use to interact. According to this definition, a remote control is an interface between you and a television set, the English language is an interface between two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</a:rPr>
              <a:t>people.”</a:t>
            </a:r>
            <a:r>
              <a:rPr lang="en-US" altLang="ja-JP" sz="140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latin typeface="Roboto Slab" pitchFamily="2" charset="0"/>
                <a:ea typeface="Roboto Slab" pitchFamily="2" charset="0"/>
              </a:rPr>
            </a:br>
            <a:endParaRPr lang="ja-JP" altLang="en-US" sz="1400">
              <a:latin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UI?</a:t>
            </a:r>
            <a:endParaRPr lang="ro-RO" altLang="ja-JP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“Interface” again.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C:\Users\fores\AppData\Local\Monosnap\Temp\beginnercode - IntroductionScene - PC, Mac &amp; Linux Standalone - Unity 2020.2.0f1 Personal_ _DX11_ 2021-04-02 02.35.2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39568" y="1961542"/>
            <a:ext cx="4007175" cy="2916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6149" name="Picture 5" descr="画像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1187421" y="1789797"/>
            <a:ext cx="3862355" cy="3168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正方形/長方形 18"/>
          <p:cNvSpPr/>
          <p:nvPr/>
        </p:nvSpPr>
        <p:spPr>
          <a:xfrm>
            <a:off x="1717063" y="4956303"/>
            <a:ext cx="38945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4"/>
              </a:rPr>
              <a:t>© Unity Technologies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hlinkClick r:id="rId4"/>
              </a:rPr>
              <a:t>Japan/UCL</a:t>
            </a:r>
            <a:endParaRPr lang="en-US" altLang="ja-JP" sz="1400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087464" y="290129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🎮</a:t>
            </a:r>
            <a:endParaRPr lang="ja-JP" altLang="en-US"/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5456064" y="3085964"/>
            <a:ext cx="81039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087464" y="352604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👩</a:t>
            </a:r>
            <a:endParaRPr lang="ja-JP" altLang="en-US"/>
          </a:p>
        </p:txBody>
      </p:sp>
      <p:cxnSp>
        <p:nvCxnSpPr>
          <p:cNvPr id="31" name="直線矢印コネクタ 30"/>
          <p:cNvCxnSpPr/>
          <p:nvPr/>
        </p:nvCxnSpPr>
        <p:spPr>
          <a:xfrm flipH="1">
            <a:off x="5456064" y="3710711"/>
            <a:ext cx="775724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5778148" y="1437343"/>
            <a:ext cx="1170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</a:rPr>
              <a:t>Interface</a:t>
            </a:r>
            <a:endParaRPr lang="ja-JP" altLang="en-US">
              <a:latin typeface="Roboto Slab" pitchFamily="2" charset="0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5295213" y="2019480"/>
            <a:ext cx="2045482" cy="2704197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矢印コネクタ 26"/>
          <p:cNvCxnSpPr/>
          <p:nvPr/>
        </p:nvCxnSpPr>
        <p:spPr>
          <a:xfrm>
            <a:off x="6473965" y="3085964"/>
            <a:ext cx="12047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 flipH="1">
            <a:off x="6473965" y="3710711"/>
            <a:ext cx="12047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>
            <a:off x="5456064" y="3085964"/>
            <a:ext cx="14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 flipH="1">
            <a:off x="5456064" y="3710711"/>
            <a:ext cx="144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正方形/長方形 40"/>
          <p:cNvSpPr/>
          <p:nvPr/>
        </p:nvSpPr>
        <p:spPr>
          <a:xfrm>
            <a:off x="3661453" y="6191657"/>
            <a:ext cx="54038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>
                <a:latin typeface="Roboto Slab" pitchFamily="2" charset="0"/>
                <a:ea typeface="Roboto Slab" pitchFamily="2" charset="0"/>
              </a:rPr>
              <a:t>https://www.iitk.ac.in/esc101/05Aug/tutorial/java/concepts/interface.html</a:t>
            </a:r>
            <a:endParaRPr lang="ja-JP" altLang="en-US" sz="110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146258" y="4956303"/>
            <a:ext cx="35804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hlinkClick r:id="rId5"/>
              </a:rPr>
              <a:t>© Unity Technologies</a:t>
            </a:r>
            <a:endParaRPr lang="en-US" altLang="ja-JP" sz="1400" dirty="0"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2148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 GUI?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of overlay information.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4-09 08.43.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804" y="1703796"/>
            <a:ext cx="8017251" cy="434188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94317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 GUI?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composed by UI object on the Canvas.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beginnercode - IntroductionScene - PC, Mac &amp; Linux Standalone - Unity 2020.2.0f1 Personal_ _DX11_ 2021-04-09 08.36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77" y="1622009"/>
            <a:ext cx="10478764" cy="417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コネクタ 4"/>
          <p:cNvCxnSpPr>
            <a:stCxn id="2" idx="2"/>
          </p:cNvCxnSpPr>
          <p:nvPr/>
        </p:nvCxnSpPr>
        <p:spPr>
          <a:xfrm>
            <a:off x="2140822" y="2446910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" name="角丸四角形 1"/>
          <p:cNvSpPr/>
          <p:nvPr/>
        </p:nvSpPr>
        <p:spPr>
          <a:xfrm>
            <a:off x="1356431" y="2091551"/>
            <a:ext cx="1568781" cy="3553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Canvas</a:t>
            </a:r>
            <a:endParaRPr lang="ja-JP" altLang="en-US" dirty="0">
              <a:solidFill>
                <a:schemeClr val="tx1"/>
              </a:solidFill>
            </a:endParaRPr>
          </a:p>
        </p:txBody>
      </p:sp>
      <p:cxnSp>
        <p:nvCxnSpPr>
          <p:cNvPr id="33" name="直線コネクタ 32"/>
          <p:cNvCxnSpPr>
            <a:stCxn id="34" idx="2"/>
          </p:cNvCxnSpPr>
          <p:nvPr/>
        </p:nvCxnSpPr>
        <p:spPr>
          <a:xfrm>
            <a:off x="4581388" y="2357990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角丸四角形 33"/>
          <p:cNvSpPr/>
          <p:nvPr/>
        </p:nvSpPr>
        <p:spPr>
          <a:xfrm>
            <a:off x="3796997" y="2136489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直線コネクタ 13"/>
          <p:cNvCxnSpPr>
            <a:stCxn id="16" idx="2"/>
          </p:cNvCxnSpPr>
          <p:nvPr/>
        </p:nvCxnSpPr>
        <p:spPr>
          <a:xfrm>
            <a:off x="1826070" y="3910138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角丸四角形 15"/>
          <p:cNvSpPr/>
          <p:nvPr/>
        </p:nvSpPr>
        <p:spPr>
          <a:xfrm>
            <a:off x="1041679" y="3688637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</a:t>
            </a:r>
            <a:endParaRPr lang="ja-JP" altLang="en-US" sz="1400" dirty="0">
              <a:solidFill>
                <a:schemeClr val="tx1"/>
              </a:solidFill>
              <a:latin typeface="Roboto Slab" pitchFamily="2" charset="0"/>
            </a:endParaRPr>
          </a:p>
        </p:txBody>
      </p:sp>
      <p:cxnSp>
        <p:nvCxnSpPr>
          <p:cNvPr id="17" name="直線コネクタ 16"/>
          <p:cNvCxnSpPr>
            <a:stCxn id="34" idx="2"/>
          </p:cNvCxnSpPr>
          <p:nvPr/>
        </p:nvCxnSpPr>
        <p:spPr>
          <a:xfrm flipH="1">
            <a:off x="2610460" y="2357990"/>
            <a:ext cx="1970928" cy="179346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角丸四角形 18"/>
          <p:cNvSpPr/>
          <p:nvPr/>
        </p:nvSpPr>
        <p:spPr>
          <a:xfrm>
            <a:off x="7662612" y="2158479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Images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21" name="直線コネクタ 20"/>
          <p:cNvCxnSpPr/>
          <p:nvPr/>
        </p:nvCxnSpPr>
        <p:spPr>
          <a:xfrm flipH="1">
            <a:off x="7427875" y="2357990"/>
            <a:ext cx="1019127" cy="927365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角丸四角形 21"/>
          <p:cNvSpPr/>
          <p:nvPr/>
        </p:nvSpPr>
        <p:spPr>
          <a:xfrm>
            <a:off x="3787969" y="5129924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Texts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23" name="直線コネクタ 22"/>
          <p:cNvCxnSpPr/>
          <p:nvPr/>
        </p:nvCxnSpPr>
        <p:spPr>
          <a:xfrm flipH="1">
            <a:off x="4884024" y="4749680"/>
            <a:ext cx="1165750" cy="39758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直線コネクタ 29"/>
          <p:cNvCxnSpPr>
            <a:endCxn id="22" idx="0"/>
          </p:cNvCxnSpPr>
          <p:nvPr/>
        </p:nvCxnSpPr>
        <p:spPr>
          <a:xfrm flipH="1">
            <a:off x="4572360" y="4077964"/>
            <a:ext cx="9028" cy="105196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角丸四角形 34"/>
          <p:cNvSpPr/>
          <p:nvPr/>
        </p:nvSpPr>
        <p:spPr>
          <a:xfrm>
            <a:off x="7662611" y="3688636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Layout </a:t>
            </a:r>
            <a:r>
              <a:rPr lang="en-US" altLang="ja-JP" sz="1400" dirty="0" smtClean="0">
                <a:solidFill>
                  <a:schemeClr val="tx1"/>
                </a:solidFill>
              </a:rPr>
              <a:t>Group</a:t>
            </a: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6" name="直線コネクタ 35"/>
          <p:cNvCxnSpPr>
            <a:stCxn id="35" idx="1"/>
          </p:cNvCxnSpPr>
          <p:nvPr/>
        </p:nvCxnSpPr>
        <p:spPr>
          <a:xfrm flipH="1">
            <a:off x="7098518" y="3799387"/>
            <a:ext cx="564093" cy="11075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" name="直線コネクタ 3"/>
          <p:cNvCxnSpPr/>
          <p:nvPr/>
        </p:nvCxnSpPr>
        <p:spPr>
          <a:xfrm>
            <a:off x="7206859" y="4706343"/>
            <a:ext cx="0" cy="125242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4919007" y="5911098"/>
            <a:ext cx="42434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dirty="0" smtClean="0"/>
              <a:t>Canvas size is depending on screen resolution.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767944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Today’s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composed by UI object on the Canvas.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3" name="New-Unity-Project-2021-04-13-10-50-02.mpeg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00.596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4632" y="1896672"/>
            <a:ext cx="6371429" cy="3583929"/>
          </a:xfrm>
          <a:prstGeom prst="rect">
            <a:avLst/>
          </a:prstGeom>
        </p:spPr>
      </p:pic>
      <p:sp>
        <p:nvSpPr>
          <p:cNvPr id="9" name="右中かっこ 8"/>
          <p:cNvSpPr/>
          <p:nvPr/>
        </p:nvSpPr>
        <p:spPr>
          <a:xfrm flipH="1">
            <a:off x="7583885" y="1871075"/>
            <a:ext cx="216683" cy="414366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87234" y="1692562"/>
            <a:ext cx="419931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Determine screen resolution.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Full HD (1920*1080)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project settings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AudioSource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Canvas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Image-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bg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Text_title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Slider_progress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Button_start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Load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Build and Test.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37212" y="1311225"/>
            <a:ext cx="4002986" cy="478554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 of the design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3916762" y="5480601"/>
            <a:ext cx="6671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dirty="0" smtClean="0"/>
              <a:t>Video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24985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Determine screen resolution.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42" r="62248" b="5699"/>
          <a:stretch/>
        </p:blipFill>
        <p:spPr bwMode="auto">
          <a:xfrm>
            <a:off x="6808163" y="1720278"/>
            <a:ext cx="4931692" cy="27157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Full HD option on Game view.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just emulates screen by the resolution.)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Full HD on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</a:rPr>
              <a:t>StartButton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Scripts/Tutorial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will be attached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Button_start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object later)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script according to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808163" y="4563352"/>
            <a:ext cx="4931692" cy="167712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2591" y="4687065"/>
            <a:ext cx="5018282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Screen.SetResolution(int width, int height, bool mode)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the resolution with the arguments.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If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mode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is true, it will become full-screen.</a:t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(false == window mode)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There are overloaded version to set refresh-rate.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27" name="Picture 3" descr="C:\Users\fores\AppData\Local\Monosnap\Temp\beginnercode - Microsoft Visual Studio 2021-04-13 11.50.5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803" y="3652316"/>
            <a:ext cx="3529612" cy="19142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953361" y="1883679"/>
            <a:ext cx="163378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7358535" y="1818547"/>
            <a:ext cx="840728" cy="1516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95879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正方形/長方形 31"/>
          <p:cNvSpPr/>
          <p:nvPr/>
        </p:nvSpPr>
        <p:spPr>
          <a:xfrm>
            <a:off x="11466836" y="3304410"/>
            <a:ext cx="398695" cy="134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in Scenes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“Create” -&gt; “Scene”.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Rename it to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the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open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“File” -&gt; “Build Settings…”.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“Add Open Scenes”.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drop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order according to this image.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21" b="70491"/>
          <a:stretch/>
        </p:blipFill>
        <p:spPr bwMode="auto">
          <a:xfrm>
            <a:off x="5963102" y="1622008"/>
            <a:ext cx="2283834" cy="19973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 descr="C:\Users\fores\AppData\Local\Monosnap\Temp\Build Settings 2021-04-13 13.21.1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39"/>
          <a:stretch/>
        </p:blipFill>
        <p:spPr bwMode="auto">
          <a:xfrm>
            <a:off x="8501996" y="1707459"/>
            <a:ext cx="3538269" cy="175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カギ線コネクタ 22"/>
          <p:cNvCxnSpPr>
            <a:endCxn id="32" idx="2"/>
          </p:cNvCxnSpPr>
          <p:nvPr/>
        </p:nvCxnSpPr>
        <p:spPr>
          <a:xfrm flipV="1">
            <a:off x="3973956" y="3438753"/>
            <a:ext cx="7692228" cy="275188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Build Settings 2021-04-13 13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101" y="3877027"/>
            <a:ext cx="6077163" cy="223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Build Settings 2021-04-13 13.29.1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164" y="4774166"/>
            <a:ext cx="4351241" cy="835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13164" y="5710254"/>
            <a:ext cx="4351241" cy="4030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512183" y="5759819"/>
            <a:ext cx="4749938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Your game starts from 0 numbered scene.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39" name="直線矢印コネクタ 38"/>
          <p:cNvCxnSpPr/>
          <p:nvPr/>
        </p:nvCxnSpPr>
        <p:spPr>
          <a:xfrm>
            <a:off x="4971418" y="4080709"/>
            <a:ext cx="8746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4971418" y="3369992"/>
            <a:ext cx="8746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125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186073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AudioSource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component to Main Camera.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Audio Parameters.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sound.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beginnercode - TitleScene - PC, Mac &amp; Linux Standalone - Unity 2020.2.0f1 Personal_ _DX11_ 2021-04-13 13.56.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571" y="807857"/>
            <a:ext cx="4090590" cy="276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971418" y="2269245"/>
            <a:ext cx="207942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C:\Users\fores\OneDrive\ドキュメント\Co-Writing\class\2-Basic programming with Unity\Unity-chan\Unity-Chan_HD_image_pack_vol01\Sign_Oka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00" y="3034006"/>
            <a:ext cx="3271544" cy="327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2683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186073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Canvas on Hierarchy.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-&gt; UI -&gt; Canvas.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below UI in the Canvas.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the Canvas -&gt; UI -&gt; :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rename it like above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layout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(Continue to next page for Slider &amp; Button.)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TitleScene - PC, Mac &amp; Linux Standalone - Unity 2020.2.0f1 Personal_ _DX11_ 2021-04-13 14.05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052" y="2212825"/>
            <a:ext cx="4255395" cy="240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beginnercode - TitleScene - PC, Mac &amp; Linux Standalone - Unity 2020.2.0f1 Personal_ _DX11_ 2021-04-13 14.10.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10" y="3176564"/>
            <a:ext cx="1419037" cy="147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コネクタ 12"/>
          <p:cNvCxnSpPr/>
          <p:nvPr/>
        </p:nvCxnSpPr>
        <p:spPr>
          <a:xfrm>
            <a:off x="6852122" y="1354923"/>
            <a:ext cx="315832" cy="857902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角丸四角形 13"/>
          <p:cNvSpPr/>
          <p:nvPr/>
        </p:nvSpPr>
        <p:spPr>
          <a:xfrm>
            <a:off x="5781208" y="563375"/>
            <a:ext cx="4480994" cy="79154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Canvas: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1920, Height = 1080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[Canvas] Render Mode = Screen Space - Camera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角丸四角形 23"/>
          <p:cNvSpPr/>
          <p:nvPr/>
        </p:nvSpPr>
        <p:spPr>
          <a:xfrm>
            <a:off x="7982583" y="1512537"/>
            <a:ext cx="3995624" cy="7920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Image_bg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1920, Height = 1080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[Image] Color = Black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9" name="直線コネクタ 28"/>
          <p:cNvCxnSpPr>
            <a:stCxn id="24" idx="2"/>
          </p:cNvCxnSpPr>
          <p:nvPr/>
        </p:nvCxnSpPr>
        <p:spPr>
          <a:xfrm>
            <a:off x="9980395" y="2304537"/>
            <a:ext cx="216682" cy="29141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 flipH="1">
            <a:off x="6712823" y="3176564"/>
            <a:ext cx="910263" cy="214682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2" name="角丸四角形 31"/>
          <p:cNvSpPr/>
          <p:nvPr/>
        </p:nvSpPr>
        <p:spPr>
          <a:xfrm>
            <a:off x="5781208" y="4832019"/>
            <a:ext cx="6196998" cy="127842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Text_title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Y = 300, Scale X = 1.5, Scale Y = 1.5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[Text] Text = Beginner Code, Font Size = 128,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Alignment = middle             ,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Horizontal Overflow = Overflow, Vertical Overflow = Overflow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100" name="Picture 4" descr="C:\Users\fores\AppData\Local\Monosnap\Temp\beginnercode - TitleScene - PC, Mac &amp; Linux Standalone - Unity 2020.2.0f1 Personal _DX11_ 2021-04-13 14.34.2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438" y="5588285"/>
            <a:ext cx="506609" cy="23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60" t="39774" r="3886" b="13352"/>
          <a:stretch/>
        </p:blipFill>
        <p:spPr bwMode="auto">
          <a:xfrm>
            <a:off x="10907796" y="2304537"/>
            <a:ext cx="1070410" cy="2303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56841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88714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smtClean="0">
                <a:solidFill>
                  <a:srgbClr val="F8A43D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Hub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Unity’s version management system.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unity3d.com/jp/get-unity/download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Agree to Unity Terms of Service.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Select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folder.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 problem with the default.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Activate with free Unity license.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Execute Unity hub.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Unity account or sign in via top-right profile icon.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            in Preferences -&gt; License management.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“Unity personal” and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“I don’t use Unity in a professional capacity.”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74" name="Picture 2" descr="C:\Users\fores\AppData\Local\Monosnap\Temp\Unity Hub 2.4.2 2021-03-05 01.23.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198" y="2040294"/>
            <a:ext cx="3676651" cy="20421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円/楕円 7"/>
          <p:cNvSpPr/>
          <p:nvPr/>
        </p:nvSpPr>
        <p:spPr>
          <a:xfrm>
            <a:off x="11861003" y="2122682"/>
            <a:ext cx="309563" cy="309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5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22" y="4176695"/>
            <a:ext cx="3352802" cy="22828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0826" y="4904780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fores\AppData\Local\Monosnap\Temp\Unity Hub 2.4.2 2021-03-10 09.32.44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2F3F5"/>
              </a:clrFrom>
              <a:clrTo>
                <a:srgbClr val="F2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2" y="4048816"/>
            <a:ext cx="1471615" cy="37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/>
          <p:nvPr/>
        </p:nvCxnSpPr>
        <p:spPr>
          <a:xfrm>
            <a:off x="6591301" y="4759496"/>
            <a:ext cx="2147887" cy="558605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カギ線コネクタ 20"/>
          <p:cNvCxnSpPr/>
          <p:nvPr/>
        </p:nvCxnSpPr>
        <p:spPr>
          <a:xfrm flipV="1">
            <a:off x="7665244" y="3306573"/>
            <a:ext cx="3771256" cy="677921"/>
          </a:xfrm>
          <a:prstGeom prst="bentConnector3">
            <a:avLst>
              <a:gd name="adj1" fmla="val 99987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77955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C:\Users\fores\AppData\Local\Monosnap\Temp\beginnercode - Microsoft Visual Studio 2021-04-13 19.23.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19" y="3151912"/>
            <a:ext cx="2695349" cy="3365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TitleScene - PC, Mac &amp; Linux Standalone - Unity 2020.2.0f1 Personal_ _DX11_ 2021-04-13 14.05.3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861" y="2581184"/>
            <a:ext cx="4255395" cy="240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>
            <a:stCxn id="22" idx="2"/>
          </p:cNvCxnSpPr>
          <p:nvPr/>
        </p:nvCxnSpPr>
        <p:spPr>
          <a:xfrm>
            <a:off x="4372774" y="2405175"/>
            <a:ext cx="1243635" cy="131309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角丸四角形 21"/>
          <p:cNvSpPr/>
          <p:nvPr/>
        </p:nvSpPr>
        <p:spPr>
          <a:xfrm>
            <a:off x="2132277" y="1382434"/>
            <a:ext cx="4480994" cy="102274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Slider_progress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320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[Fill Area/Fill/Image] Color = Red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[Handle Slide Area]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SetActive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(false)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25" name="Picture 2" descr="C:\Users\fores\AppData\Local\Monosnap\Temp\beginnercode - TitleScene - PC, Mac &amp; Linux Standalone - Unity 2020.2.0f1 Personal _DX11_ 2021-04-13 14.32.3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257" y="1409772"/>
            <a:ext cx="1888613" cy="96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beginnercode - TitleScene - PC, Mac &amp; Linux Standalone - Unity 2020.2.0f1 Personal_ _DX11_ 2021-04-13 18.21.1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938" y="892024"/>
            <a:ext cx="3113276" cy="82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fores\AppData\Local\Monosnap\Temp\beginnercode - TitleScene - PC, Mac &amp; Linux Standalone - Unity 2020.2.0f1 Personal_ _DX11_ 2021-04-13 18.21.5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938" y="1893803"/>
            <a:ext cx="3113276" cy="94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線コネクタ 30"/>
          <p:cNvCxnSpPr/>
          <p:nvPr/>
        </p:nvCxnSpPr>
        <p:spPr>
          <a:xfrm flipV="1">
            <a:off x="6526476" y="1451774"/>
            <a:ext cx="2171158" cy="61537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6526476" y="2283833"/>
            <a:ext cx="2270832" cy="84118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9" name="角丸四角形 38"/>
          <p:cNvSpPr/>
          <p:nvPr/>
        </p:nvSpPr>
        <p:spPr>
          <a:xfrm>
            <a:off x="3167897" y="5079038"/>
            <a:ext cx="5248050" cy="162082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Button_start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Y = -200, Width = 320, Height = 90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Add edited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StartButton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script as component.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Drag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Slider_progress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and Drop it to serialized field.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Press + button on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On</a:t>
            </a:r>
            <a:r>
              <a:rPr lang="en-US" altLang="ja-JP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Click().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Drag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Button_start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and Drop it. Then, select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StartButton.MoveToGame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[Text/Text] Text = Start, Font Size = 64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40" name="直線コネクタ 39"/>
          <p:cNvCxnSpPr/>
          <p:nvPr/>
        </p:nvCxnSpPr>
        <p:spPr>
          <a:xfrm flipH="1">
            <a:off x="4994591" y="4328815"/>
            <a:ext cx="726670" cy="95399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151" name="Picture 7" descr="C:\Users\fores\AppData\Local\Monosnap\Temp\beginnercode - TitleScene - PC, Mac &amp; Linux Standalone - Unity 2020.2.0f1 Personal_ _DX11_ 2021-04-13 19.18.45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"/>
          <a:stretch/>
        </p:blipFill>
        <p:spPr bwMode="auto">
          <a:xfrm>
            <a:off x="8181929" y="3270863"/>
            <a:ext cx="389770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03524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4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StartButton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it.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(When your device cannot load correctly,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freeze… Please reboot Unity or your device.)</a:t>
            </a:r>
          </a:p>
        </p:txBody>
      </p:sp>
      <p:pic>
        <p:nvPicPr>
          <p:cNvPr id="5123" name="Picture 3" descr="C:\Users\fores\AppData\Local\Monosnap\Temp\beginnercode - Microsoft Visual Studio 2021-04-13 19.40.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165" y="785218"/>
            <a:ext cx="4641339" cy="56492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245904"/>
            <a:ext cx="5593438" cy="318851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32408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gemeObject.SetActive(bool value):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Activate or Deactivate target.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Deactivated target become invisible.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attached scripts will be deativated too.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AsyncOperation: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to manage async related parameters.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SceneManager.LoadSceneAsync(string sceneName)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Load target scene with async.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AsyncOperation.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check the load progress with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ao.progress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as float [0 ~ 1.0]. In this case, use the value for update Slider_progress.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6214453" y="1903889"/>
            <a:ext cx="56337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7456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Build and Test.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build settings via File -&gt; Build Settings…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Build.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save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/projects/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/builds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few minutes.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“New Unity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Project.exe” in saved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</a:t>
            </a:r>
          </a:p>
        </p:txBody>
      </p:sp>
      <p:pic>
        <p:nvPicPr>
          <p:cNvPr id="1026" name="Picture 2" descr="C:\Users\fores\AppData\Local\Monosnap\Temp\Build Settings 2021-04-14 13.07.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878" y="1824467"/>
            <a:ext cx="4137823" cy="394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4663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change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Material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Material =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Shader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(script) + Parameters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3D Object -&gt; Capsule in Hierarchy.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Material in Project (Material Folder)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 it as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Capsule and Drag &amp; Drop the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near of “Add Component”.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change appearance of the Capsule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6" t="32642" r="27190" b="31673"/>
          <a:stretch/>
        </p:blipFill>
        <p:spPr bwMode="auto">
          <a:xfrm>
            <a:off x="7222796" y="333747"/>
            <a:ext cx="4615435" cy="25765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5" name="Picture 3" descr="C:\Users\fores\AppData\Local\Monosnap\Temp\beginnercode - TitleScene - PC, Mac &amp; Linux Standalone - Unity 2020.2.0f1 Personal_ _DX11_ 2021-05-27 09.42.3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796" y="3113342"/>
            <a:ext cx="4615435" cy="112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4328932" y="2582937"/>
            <a:ext cx="278178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197" name="Picture 5" descr="C:\Users\fores\AppData\Local\Monosnap\Temp\beginnercode - TitleScene - PC, Mac &amp; Linux Standalone - Unity 2020.2.0f1 Personal_ _DX11_ 2021-05-27 09.4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779" y="4443637"/>
            <a:ext cx="4621467" cy="201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>
            <a:off x="4328932" y="3370016"/>
            <a:ext cx="278178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1042040" y="5064535"/>
            <a:ext cx="55290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Congratulations!</a:t>
            </a:r>
          </a:p>
          <a:p>
            <a:pPr algn="ctr"/>
            <a:r>
              <a:rPr lang="en-US" altLang="ja-JP" sz="2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Already you’ve got skills to develop your Game!</a:t>
            </a:r>
            <a:endParaRPr lang="ja-JP" altLang="en-US" sz="2000" b="1" dirty="0">
              <a:solidFill>
                <a:srgbClr val="FF0000"/>
              </a:solidFill>
              <a:latin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5023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OneDrive\ドキュメント\Co-Writing\class\2-Basic programming with Unity\Promo\MyGame02_ecosystem - MainScene - PC, Mac &amp; Linux Standalone - Unity 2020.2.0f1 Personal _DX11_ 2021-05-26 19.16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978" y="1842715"/>
            <a:ext cx="9598025" cy="440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6696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OneDrive\ドキュメント\Co-Writing\class\2-Basic programming with Unity\Promo\MyGame02_ecosystem - MainScene - PC, Mac &amp; Linux Standalone - Unity 2020.2.0f1 Personal _DX11_ 2021-05-26 19.20.2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7"/>
          <a:stretch/>
        </p:blipFill>
        <p:spPr bwMode="auto">
          <a:xfrm>
            <a:off x="1275215" y="1349358"/>
            <a:ext cx="9865635" cy="518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1424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Ecosystem simulation game.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795634"/>
              </p:ext>
            </p:extLst>
          </p:nvPr>
        </p:nvGraphicFramePr>
        <p:xfrm>
          <a:off x="978924" y="1747838"/>
          <a:ext cx="10639589" cy="45110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468515"/>
                <a:gridCol w="1581782"/>
                <a:gridCol w="2834206"/>
                <a:gridCol w="5755086"/>
              </a:tblGrid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No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Type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Task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Contents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1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Plan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Game planning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Decide what type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of game you want to create.</a:t>
                      </a:r>
                      <a:b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</a:b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Write down it 1 or 2 line phrase(s).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2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Plan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UX planning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Think about what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the fun (good experience) of the game.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3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 smtClean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Class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identify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Identify what class you need.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4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Method identify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Identify what method you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need.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5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Draw relationship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Draw the relationship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on the classes.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6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 one by one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 according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to your design.</a:t>
                      </a:r>
                      <a:b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</a:b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your task to clarify your progress.</a:t>
                      </a:r>
                      <a:endParaRPr kumimoji="1" lang="en-US" altLang="ja-JP" sz="1600" dirty="0" smtClean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7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Redesign and redraw your design belong your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implement.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8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Method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based 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each method works correctly.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9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Class based 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each class works correctly.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10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Review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Review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Clarify what points are good or nod good.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X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Visual 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Visual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Create or introduce terrains, prefabs,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assets, sounds etc.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61482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pic>
        <p:nvPicPr>
          <p:cNvPr id="1028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207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0018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project.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9838538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Unity Hub.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project as “MyGame01_ecosystem” as Universal Render Pipeline(URP).</a:t>
            </a:r>
          </a:p>
        </p:txBody>
      </p:sp>
      <p:pic>
        <p:nvPicPr>
          <p:cNvPr id="4099" name="Picture 3" descr="C:\Users\fores\AppData\Local\Monosnap\Temp\Create a new project with Unity 2020.2.0f1 2021-05-27 07.2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332" y="2896424"/>
            <a:ext cx="7925766" cy="37627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角丸四角形 12"/>
          <p:cNvSpPr/>
          <p:nvPr/>
        </p:nvSpPr>
        <p:spPr>
          <a:xfrm>
            <a:off x="6537441" y="5047301"/>
            <a:ext cx="4568812" cy="88394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URP: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Kind of a graphic system to provide beautiful graphic with good performance. </a:t>
            </a:r>
          </a:p>
        </p:txBody>
      </p:sp>
    </p:spTree>
    <p:extLst>
      <p:ext uri="{BB962C8B-B14F-4D97-AF65-F5344CB8AC3E}">
        <p14:creationId xmlns:p14="http://schemas.microsoft.com/office/powerpoint/2010/main" val="24412187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Unity (and Visual Studio 2019 community).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 to top from Preferences and select “Installs” -&gt;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“download archive”.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on 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“Unity 2020.2.0”</a:t>
            </a:r>
            <a:endParaRPr lang="en-US" altLang="ja-JP" sz="160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(Mac Only) Check “Visual studio for mac”.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Documentation and Language packs are optional.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terms and select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the download.</a:t>
            </a:r>
          </a:p>
          <a:p>
            <a:pPr marL="1200150" lvl="1" indent="-514350">
              <a:buFont typeface="+mj-lt"/>
              <a:buAutoNum type="alphaLcPeriod"/>
            </a:pP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:\Users\fores\AppData\Local\Monosnap\Temp\Unity Hub 2.4.2 2021-03-05 01.38.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75" y="162039"/>
            <a:ext cx="3286637" cy="176801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4843463" y="2755320"/>
            <a:ext cx="31527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Unity Hub 2.4.2 2021-03-10 09.07.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74" y="2032210"/>
            <a:ext cx="3290611" cy="23676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Unity - Download Archive - Google Chrome 2021-03-10 09.10.0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08589" y="4753442"/>
            <a:ext cx="4906687" cy="191333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:\Users\fores\AppData\Local\Monosnap\Temp\Unity Hub 2.4.2 2021-03-05 01.53.4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101" y="4473469"/>
            <a:ext cx="3290611" cy="23511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fores\AppData\Local\Monosnap\Temp\Unity - Download Archive - Google Chrome 2021-03-10 09.10.07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1899" y="2899223"/>
            <a:ext cx="747712" cy="27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/>
          <p:nvPr/>
        </p:nvCxnSpPr>
        <p:spPr>
          <a:xfrm>
            <a:off x="5590520" y="3038567"/>
            <a:ext cx="1829455" cy="1519146"/>
          </a:xfrm>
          <a:prstGeom prst="bentConnector3">
            <a:avLst>
              <a:gd name="adj1" fmla="val 99982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7892252" y="5427082"/>
            <a:ext cx="32384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3071812" y="5762624"/>
            <a:ext cx="9429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1899" y="3676769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54012" y="3957614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Unity Hub 2.4.2 2021-03-10 09.39.05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EFF3F6"/>
              </a:clrFrom>
              <a:clrTo>
                <a:srgbClr val="EFF3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097" y="2347911"/>
            <a:ext cx="767179" cy="27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カギ線コネクタ 20"/>
          <p:cNvCxnSpPr/>
          <p:nvPr/>
        </p:nvCxnSpPr>
        <p:spPr>
          <a:xfrm flipV="1">
            <a:off x="7531686" y="684720"/>
            <a:ext cx="3402111" cy="1613282"/>
          </a:xfrm>
          <a:prstGeom prst="bentConnector3">
            <a:avLst>
              <a:gd name="adj1" fmla="val -61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149742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コネクタ 2"/>
          <p:cNvCxnSpPr>
            <a:stCxn id="1026" idx="2"/>
          </p:cNvCxnSpPr>
          <p:nvPr/>
        </p:nvCxnSpPr>
        <p:spPr>
          <a:xfrm>
            <a:off x="1952511" y="3474766"/>
            <a:ext cx="0" cy="1669276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/>
        </p:nvSpPr>
        <p:spPr>
          <a:xfrm>
            <a:off x="846368" y="5161377"/>
            <a:ext cx="2095842" cy="577081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This mark means it depends on your environment. I follow up with it on this class.</a:t>
            </a:r>
            <a:endParaRPr lang="ja-JP" altLang="en-US" sz="105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7295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51161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“Assets/Scenes/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“Example Assets” from Hierarchy.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bellow assets via Web browser with                         button.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Standard Assets: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assetstore.unity.com/packages/essentials/asset-packs/standard-assets-for-unity-2018-4-32351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Stylized Plants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Kit: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https://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assetstore.unity.com/packages/3d/environments/stylized-plants-kit-188109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Farm Animals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https://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assetstore.unity.com/packages/3d/farm-animals-set-97945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Package Manager in Unity.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“My assets” option and find “Standard Assets”.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“Download” button and wait finishing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button will be changed into “Import”. Then, click it again.</a:t>
            </a:r>
          </a:p>
        </p:txBody>
      </p:sp>
      <p:pic>
        <p:nvPicPr>
          <p:cNvPr id="5122" name="Picture 2" descr="C:\Users\fores\AppData\Local\Monosnap\Temp\EDGE Standard Assets _ Localization _ Unity Asset Store - Google Chrome 2021-05-27 07.55.56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9" t="17910" r="26898" b="19366"/>
          <a:stretch/>
        </p:blipFill>
        <p:spPr bwMode="auto">
          <a:xfrm>
            <a:off x="5152028" y="2483893"/>
            <a:ext cx="1091822" cy="26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" r="79148" b="62455"/>
          <a:stretch/>
        </p:blipFill>
        <p:spPr bwMode="auto">
          <a:xfrm>
            <a:off x="8488467" y="1076636"/>
            <a:ext cx="2734904" cy="20664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1" t="19573" r="52970" b="33871"/>
          <a:stretch/>
        </p:blipFill>
        <p:spPr bwMode="auto">
          <a:xfrm>
            <a:off x="7920279" y="3575006"/>
            <a:ext cx="3871281" cy="2730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11320041" y="6115291"/>
            <a:ext cx="424405" cy="1902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カギ線コネクタ 10"/>
          <p:cNvCxnSpPr>
            <a:endCxn id="5123" idx="1"/>
          </p:cNvCxnSpPr>
          <p:nvPr/>
        </p:nvCxnSpPr>
        <p:spPr>
          <a:xfrm flipV="1">
            <a:off x="4683889" y="2109865"/>
            <a:ext cx="3804578" cy="3050368"/>
          </a:xfrm>
          <a:prstGeom prst="bentConnector3">
            <a:avLst>
              <a:gd name="adj1" fmla="val 76062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6499962" y="5519049"/>
            <a:ext cx="112003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/>
          <p:nvPr/>
        </p:nvCxnSpPr>
        <p:spPr>
          <a:xfrm>
            <a:off x="6499962" y="5889438"/>
            <a:ext cx="112003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1511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menu will be shown. Click “Import” and wait.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Warnings and errors will appear in your Console.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“Clear” button to find core problems.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the errors and fix the problems according to bellow images.</a:t>
            </a:r>
          </a:p>
        </p:txBody>
      </p:sp>
      <p:pic>
        <p:nvPicPr>
          <p:cNvPr id="6146" name="Picture 2" descr="C:\Users\fores\AppData\Local\Monosnap\Temp\Import Unity Package 2021-05-27 08.12.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895" y="310295"/>
            <a:ext cx="1774048" cy="294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MyGame01_ecosystem - SampleScene - PC, Mac &amp; Linux Standalone - Unity 2020.2.0f1 Personal_ _DX11_ 2021-05-27 08.29.2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323" y="3684005"/>
            <a:ext cx="3041191" cy="192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6445371" y="1892315"/>
            <a:ext cx="18899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8" name="Picture 4" descr="C:\Users\fores\AppData\Local\Monosnap\Temp\MyGame01_ecosystem - Microsoft Visual Studio 2021-05-27 08.36.3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72" y="3269112"/>
            <a:ext cx="4082305" cy="16422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直線矢印コネクタ 22"/>
          <p:cNvCxnSpPr/>
          <p:nvPr/>
        </p:nvCxnSpPr>
        <p:spPr>
          <a:xfrm>
            <a:off x="5608135" y="4128819"/>
            <a:ext cx="264461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9" name="Picture 5" descr="C:\Users\fores\AppData\Local\Monosnap\Temp\MyGame01_ecosystem - Microsoft Visual Studio 2021-05-27 08.38.3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72" y="5078812"/>
            <a:ext cx="4082305" cy="14696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矢印コネクタ 26"/>
          <p:cNvCxnSpPr/>
          <p:nvPr/>
        </p:nvCxnSpPr>
        <p:spPr>
          <a:xfrm flipV="1">
            <a:off x="5608135" y="4494835"/>
            <a:ext cx="2644614" cy="90334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8252749" y="5659737"/>
            <a:ext cx="331693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latin typeface="Roboto Slab" pitchFamily="2" charset="0"/>
                <a:cs typeface="Times New Roman" panose="02020603050405020304" pitchFamily="18" charset="0"/>
              </a:rPr>
              <a:t>↑</a:t>
            </a: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This message tell you how to fix it.</a:t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When no errors appeared after click</a:t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“Clear” button, go ahead to next page.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318687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“Stylized Plants Kit” and “Farm Animals Set” too.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also shows warnings but you can clear all of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any warnings and errors remained.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-&gt; 3D Object -&gt; Terrain on Hierarchy.</a:t>
            </a:r>
          </a:p>
        </p:txBody>
      </p:sp>
      <p:pic>
        <p:nvPicPr>
          <p:cNvPr id="7170" name="Picture 2" descr="C:\Users\fores\AppData\Local\Monosnap\Temp\Package Manager 2021-05-27 09.04.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915" y="835606"/>
            <a:ext cx="2190815" cy="264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fores\AppData\Local\Monosnap\Temp\Package Manager 2021-05-27 09.08.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550" y="843167"/>
            <a:ext cx="2165864" cy="263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fores\AppData\Local\Monosnap\Temp\MyGame01_ecosystem - SampleScene - PC, Mac &amp; Linux Standalone - Unity 2020.2.0f1 Personal _DX11_ 2021-05-27 09.11.1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915" y="3707022"/>
            <a:ext cx="4606499" cy="272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245904"/>
            <a:ext cx="5593438" cy="318851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32408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Terrain: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Geographic system of Unity.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can create large 3D map like open-world game.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map can be formed by pushing, pulling, and coloring.</a:t>
            </a:r>
            <a:endParaRPr lang="en-US" altLang="ja-JP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C:\Users\fores\AppData\Local\Monosnap\Temp\MyGame01_ecosystem - SampleScene - PC, Mac &amp; Linux Standalone - Unity 2020.2.0f1 Personal _DX11_ 2021-05-29 19.32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913" y="4527539"/>
            <a:ext cx="3402957" cy="181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5403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943110"/>
            <a:ext cx="10926975" cy="24913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Terrain settings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Map size settings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Base height settings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ground texture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paint tool and “Paint Texture”.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“Edit Terrain Layers” -&gt; “Create Layer…”.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Search and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GrassHillAlbedo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</p:txBody>
      </p:sp>
      <p:pic>
        <p:nvPicPr>
          <p:cNvPr id="2050" name="Picture 2" descr="C:\Users\fores\AppData\Local\Monosnap\Temp\MyGame01_ecosystem - SampleScene - PC, Mac &amp; Linux Standalone - Unity 2020.2.0f1 Personal _DX11_ 2021-05-29 19.38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762" y="570191"/>
            <a:ext cx="3720818" cy="268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yGame01_ecosystem - SampleScene - PC, Mac &amp; Linux Standalone - Unity 2020.2.0f1 Personal _DX11_ 2021-05-29 19.51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994" y="570191"/>
            <a:ext cx="2690697" cy="263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3603585" y="2154673"/>
            <a:ext cx="146226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MyGame01_ecosystem - SampleScene - PC, Mac &amp; Linux Standalone - Unity 2020.2.0f1 Personal _DX11_ 2021-05-29 19.59.4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285" y="4089215"/>
            <a:ext cx="2845433" cy="227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5706319" y="3970431"/>
            <a:ext cx="4853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add more layers to paint different biomes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like sand and desert with selected brush.</a:t>
            </a:r>
            <a:endParaRPr lang="ja-JP" altLang="en-US" sz="1400" dirty="0"/>
          </a:p>
        </p:txBody>
      </p:sp>
      <p:pic>
        <p:nvPicPr>
          <p:cNvPr id="2054" name="Picture 6" descr="C:\Users\fores\AppData\Local\Monosnap\Temp\MyGame01_ecosystem - SampleScene - PC, Mac &amp; Linux Standalone - Unity 2020.2.0f1 Personal _DX11_ 2021-05-29 20.15.2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142" y="4481292"/>
            <a:ext cx="5581199" cy="186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正方形/長方形 32"/>
          <p:cNvSpPr/>
          <p:nvPr/>
        </p:nvSpPr>
        <p:spPr>
          <a:xfrm>
            <a:off x="5108294" y="6013810"/>
            <a:ext cx="2064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↑</a:t>
            </a:r>
            <a:r>
              <a:rPr lang="en-US" altLang="ja-JP" sz="1400" dirty="0" err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GrassHillAlbedo</a:t>
            </a:r>
            <a:endParaRPr lang="ja-JP" altLang="en-US" sz="1400" dirty="0">
              <a:solidFill>
                <a:schemeClr val="bg1"/>
              </a:solidFill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6470249" y="4923222"/>
            <a:ext cx="2064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400" dirty="0" err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GrassRockyAlbedo</a:t>
            </a:r>
            <a:endParaRPr lang="ja-JP" altLang="en-US" sz="1400" dirty="0">
              <a:solidFill>
                <a:schemeClr val="bg1"/>
              </a:solidFill>
            </a:endParaRPr>
          </a:p>
        </p:txBody>
      </p:sp>
      <p:cxnSp>
        <p:nvCxnSpPr>
          <p:cNvPr id="25" name="カギ線コネクタ 24"/>
          <p:cNvCxnSpPr/>
          <p:nvPr/>
        </p:nvCxnSpPr>
        <p:spPr>
          <a:xfrm>
            <a:off x="8383929" y="5100578"/>
            <a:ext cx="1504709" cy="486136"/>
          </a:xfrm>
          <a:prstGeom prst="bentConnector3">
            <a:avLst>
              <a:gd name="adj1" fmla="val 99744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カギ線コネクタ 41"/>
          <p:cNvCxnSpPr/>
          <p:nvPr/>
        </p:nvCxnSpPr>
        <p:spPr>
          <a:xfrm flipV="1">
            <a:off x="6850284" y="5586714"/>
            <a:ext cx="2702688" cy="605300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8745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4155300"/>
            <a:ext cx="10926975" cy="24913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366594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 your Map.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“Paint Terrain” tool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“Raise or Lower Terrain”.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brush and the size/opacity as you like.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Draw your Terrain with Left click!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lower the Terrain with Shift + Left click.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Place water.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Assets/Standard Assets/Environment/Water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(Basic)/Prefabs/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WaterBasicDaytime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and Drop the Prefab into dent you made.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water prefabs position, rotation and scale.</a:t>
            </a:r>
          </a:p>
        </p:txBody>
      </p:sp>
      <p:pic>
        <p:nvPicPr>
          <p:cNvPr id="3074" name="Picture 2" descr="C:\Users\fores\AppData\Local\Monosnap\Temp\MyGame01_ecosystem - SampleScene - PC, Mac &amp; Linux Standalone - Unity 2020.2.0f1 Personal _DX11_ 2021-05-29 20.29.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716" y="945689"/>
            <a:ext cx="2625903" cy="222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MyGame01_ecosystem - SampleScene - PC, Mac &amp; Linux Standalone - Unity 2020.2.0f1 Personal_ _DX11_ 2021-05-29 20.40.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714" y="4382772"/>
            <a:ext cx="6041986" cy="203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MyGame01_ecosystem - SampleScene - PC, Mac &amp; Linux Standalone - Unity 2020.2.0f1 Personal_ _DX11_ 2021-05-29 20.41.0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07" y="4382771"/>
            <a:ext cx="3760730" cy="205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矢印コネクタ 26"/>
          <p:cNvCxnSpPr/>
          <p:nvPr/>
        </p:nvCxnSpPr>
        <p:spPr>
          <a:xfrm>
            <a:off x="3075007" y="1799131"/>
            <a:ext cx="47649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5000259" y="5522321"/>
            <a:ext cx="829519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8285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599727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36275"/>
            <a:ext cx="11064933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your map as you like!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“Assets/Stylized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Kit/Prefabs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Animals: 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Assets/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VertexColorFarmAnimals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/Prefabs”. (You need at least 1 sheep)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Prefabs may be too big so you should adjust the size.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You can select many objects at once by using shift + click. It is useful to apply same parameters to objects.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use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“Empty objects”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a parent to organize your objects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is Homework.</a:t>
            </a:r>
          </a:p>
        </p:txBody>
      </p:sp>
      <p:pic>
        <p:nvPicPr>
          <p:cNvPr id="409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81" y="3736806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MyGame02_ecosystem - MainScene - PC, Mac &amp; Linux Standalone - Unity 2020.2.0f1 Personal _DX11_ 2021-05-29 20.57.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101" y="4043733"/>
            <a:ext cx="3486391" cy="16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716670" y="5793221"/>
            <a:ext cx="40472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Roboto" pitchFamily="2" charset="0"/>
                <a:ea typeface="Roboto" pitchFamily="2" charset="0"/>
              </a:rPr>
              <a:t>Tips: On </a:t>
            </a:r>
            <a:r>
              <a:rPr lang="en-US" altLang="ja-JP" sz="1200" dirty="0" err="1">
                <a:latin typeface="Roboto" pitchFamily="2" charset="0"/>
                <a:ea typeface="Roboto" pitchFamily="2" charset="0"/>
              </a:rPr>
              <a:t>SimpleCameraController</a:t>
            </a:r>
            <a:r>
              <a:rPr lang="en-US" altLang="ja-JP" sz="1200" dirty="0">
                <a:latin typeface="Roboto" pitchFamily="2" charset="0"/>
                <a:ea typeface="Roboto" pitchFamily="2" charset="0"/>
              </a:rPr>
              <a:t>, you can move camera with right click + WASD </a:t>
            </a:r>
            <a:r>
              <a:rPr lang="en-US" altLang="ja-JP" sz="1200" dirty="0" smtClean="0">
                <a:latin typeface="Roboto" pitchFamily="2" charset="0"/>
                <a:ea typeface="Roboto" pitchFamily="2" charset="0"/>
              </a:rPr>
              <a:t>key during play the game.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0635845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51167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design 1</a:t>
            </a:r>
            <a:endParaRPr lang="en-US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Interface programming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8510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Programming design 1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93919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game design.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original game development.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 design (class diagram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6. Programming design 1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104698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224821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finishing Install, set up tutorial project.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“Learn” -&gt; “PROJECTS” tab.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“Creator Kit: Beginner Coding”.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“DOWNLOAD PROJECT”.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the download.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“OPEN PROJECT”.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a few minutes.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instruction is written in official page: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https://learn.unity.com/project/creator-kit-beginner-code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6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 and save the project.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Save as -&gt; save it as 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save the project, please use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Wndows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(Mac). Useful.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have problem to save, it may be error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Unity.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Please check here and try it.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recommended to create new folder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like “unity/projects” to manage it.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Unity Hub 2.4.2 2021-03-10 05.46.0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600" y="352850"/>
            <a:ext cx="4537193" cy="32809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Unity Hub 2.4.2 2021-03-10 05.48.1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484" y="3933649"/>
            <a:ext cx="4919427" cy="21904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 flipV="1">
            <a:off x="5819775" y="1762125"/>
            <a:ext cx="1267709" cy="5810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5819775" y="2833688"/>
            <a:ext cx="1223963" cy="8597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2863720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146129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432150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1586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2392708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Last class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Homework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81" y="2529787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MyGame02_ecosystem - MainScene - PC, Mac &amp; Linux Standalone - Unity 2020.2.0f1 Personal _DX11_ 2021-05-29 20.57.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20" y="3059798"/>
            <a:ext cx="3486391" cy="16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1778911" y="5380910"/>
            <a:ext cx="88472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>
                <a:latin typeface="Roboto" pitchFamily="2" charset="0"/>
                <a:ea typeface="Roboto" pitchFamily="2" charset="0"/>
              </a:rPr>
              <a:t>We develop this game between class 6 ~ 9.</a:t>
            </a:r>
            <a:br>
              <a:rPr lang="en-US" altLang="ja-JP" dirty="0" smtClean="0">
                <a:latin typeface="Roboto" pitchFamily="2" charset="0"/>
                <a:ea typeface="Roboto" pitchFamily="2" charset="0"/>
              </a:rPr>
            </a:br>
            <a:r>
              <a:rPr lang="en-US" altLang="ja-JP" dirty="0" smtClean="0">
                <a:latin typeface="Roboto" pitchFamily="2" charset="0"/>
                <a:ea typeface="Roboto" pitchFamily="2" charset="0"/>
              </a:rPr>
              <a:t>Tips: On </a:t>
            </a:r>
            <a:r>
              <a:rPr lang="en-US" altLang="ja-JP" dirty="0" err="1" smtClean="0">
                <a:latin typeface="Roboto" pitchFamily="2" charset="0"/>
                <a:ea typeface="Roboto" pitchFamily="2" charset="0"/>
              </a:rPr>
              <a:t>SimpleCameraController</a:t>
            </a:r>
            <a:r>
              <a:rPr lang="en-US" altLang="ja-JP" dirty="0" smtClean="0">
                <a:latin typeface="Roboto" pitchFamily="2" charset="0"/>
                <a:ea typeface="Roboto" pitchFamily="2" charset="0"/>
              </a:rPr>
              <a:t>, you can move camera with right click + WASD key.</a:t>
            </a:r>
            <a:endParaRPr lang="ja-JP" altLang="en-US" dirty="0">
              <a:latin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66198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596474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Thanking about “Experience”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36275"/>
            <a:ext cx="10185257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Good game experiences are architected from psychology, anthropology, design, and emotion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Thinking about it is “Game Design”.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main element that determines the game design is called the theme or concept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game’s theme is “Real Ecosystem”.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have to explain “Why the functions / parameters are needed”.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467" y="3733554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84648" y="3732028"/>
            <a:ext cx="4114799" cy="2519606"/>
          </a:xfrm>
        </p:spPr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 type: Simulation</a:t>
            </a: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Visual: 3D</a:t>
            </a: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Real points(Concepts):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1. Diets of animals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2. Gene of animals and plants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3. Calorie management of world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Deformation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points: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1.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Time related things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2.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Animation of animals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4284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5469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283353" y="1051949"/>
            <a:ext cx="4942390" cy="5449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5182552" y="693467"/>
            <a:ext cx="1225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First step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3655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sequence 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of your game.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0" name="Picture 2" descr="C:\Users\fores\AppData\Local\Monosnap\Temp\GitMind - Google Chrome 2021-06-16 15.07.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777" y="548240"/>
            <a:ext cx="5097833" cy="622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コネクタ 13"/>
          <p:cNvCxnSpPr>
            <a:stCxn id="16" idx="3"/>
          </p:cNvCxnSpPr>
          <p:nvPr/>
        </p:nvCxnSpPr>
        <p:spPr>
          <a:xfrm flipV="1">
            <a:off x="4105154" y="1481559"/>
            <a:ext cx="1084162" cy="3842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1409026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Instantiate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Normal (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or,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Hunger)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class on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Awake()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attaching the script component to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AnimalStates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65579" y="1740833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Initialize Sheep's health, calorie, age and size etc.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3" name="直線コネクタ 22"/>
          <p:cNvCxnSpPr>
            <a:endCxn id="22" idx="1"/>
          </p:cNvCxnSpPr>
          <p:nvPr/>
        </p:nvCxnSpPr>
        <p:spPr>
          <a:xfrm>
            <a:off x="7880430" y="2002808"/>
            <a:ext cx="785149" cy="194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65579" y="3619789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Update the sheep’s parameters and state per frame.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>
            <a:off x="7880430" y="3746727"/>
            <a:ext cx="785149" cy="194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65579" y="5333394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Conduct actions with the current state.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Methods: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FindTarget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TryToMove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and Action().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7334491" y="5486400"/>
            <a:ext cx="1331088" cy="3418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1909086" y="6327608"/>
            <a:ext cx="2230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Sequence Diagram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253675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Setup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Mygame01_ecosystem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bellow folders under Scripts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Managers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States (This folder has more 2 folders: Animal and Plant)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Utils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Resources Folder on same layer of Scripts.</a:t>
            </a:r>
          </a:p>
        </p:txBody>
      </p:sp>
      <p:pic>
        <p:nvPicPr>
          <p:cNvPr id="1027" name="Picture 3" descr="C:\Users\fores\AppData\Local\Monosnap\Temp\MyGame02_ecosystem - MainScene - PC, Mac &amp; Linux Standalone - Unity 2020.2.0f1 Personal _DX11_ 2021-05-31 16.35.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700" y="1760905"/>
            <a:ext cx="3676892" cy="442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/>
          <p:cNvCxnSpPr/>
          <p:nvPr/>
        </p:nvCxnSpPr>
        <p:spPr>
          <a:xfrm>
            <a:off x="5409236" y="2258845"/>
            <a:ext cx="188667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>
            <a:off x="6111432" y="5908729"/>
            <a:ext cx="118447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2986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Some lines are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commentouted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avoid compile errors or to memo TODO (Please write the line) 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:\Users\fores\AppData\Local\Monosnap\Temp\MyGame02_ecosystem - Microsoft Visual Studio 2021-05-31 14.39.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298" y="2889813"/>
            <a:ext cx="4932738" cy="34806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74897" y="3037031"/>
            <a:ext cx="5463488" cy="30242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86310" y="3173347"/>
            <a:ext cx="4913452" cy="251960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Class is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Base (Super) class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Animals.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reason, this class is declared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Grow() ~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InTakeWater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methods are also declared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because each animals may  perform different functions.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will be implemented in each Animal class.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other hand, Die() method may be same function of all animals so it is implemented here.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190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 (Don’t forget: using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Some errors will occur but its ok now.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74897" y="3037031"/>
            <a:ext cx="5463488" cy="30242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86310" y="3173347"/>
            <a:ext cx="4913452" cy="251960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Unique id as string.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created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Syste.Guid.NewGuid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useful to find target object in Debug.log().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game,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used to find mother animal as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momUid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Child animals will follow the mother.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sound will be used to play their voice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Baaaa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”(Sheep).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MyGame02_ecosystem - Microsoft Visual Studio 2021-05-31 16.22.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777" y="2513516"/>
            <a:ext cx="4054702" cy="40712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3162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289368" y="1549831"/>
            <a:ext cx="2685325" cy="23894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554171" y="707358"/>
            <a:ext cx="5338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Create some of classes to avoid compile errors.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8507394" y="1746601"/>
            <a:ext cx="3476262" cy="30530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89368" y="4383700"/>
            <a:ext cx="2554146" cy="9830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11889" y="5456288"/>
            <a:ext cx="751815" cy="3580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8304107" y="5448572"/>
            <a:ext cx="611533" cy="358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472418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7607961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 related scripts in Genes folder. 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Gender scripts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1280931" y="2817789"/>
            <a:ext cx="3217763" cy="24468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abstract class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size;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diseaseResist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sense;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crypsis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edibility;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beauty;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mutationChanve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mutationRange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Genders.Type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gender;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Color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219199" y="2479235"/>
            <a:ext cx="941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4792700" y="2817789"/>
            <a:ext cx="3217763" cy="35548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mobility;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power;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Genders.Type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gender)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size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diseaseResist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sense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crypsis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edibility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beauty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mutationChanve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mutationRange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this.gender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gender;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color 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Color.black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mobility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power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4792700" y="2479235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AnimalGene.cs</a:t>
            </a:r>
            <a:endParaRPr lang="ja-JP" altLang="en-US" sz="1600" b="1" dirty="0"/>
          </a:p>
        </p:txBody>
      </p:sp>
      <p:sp>
        <p:nvSpPr>
          <p:cNvPr id="18" name="正方形/長方形 17"/>
          <p:cNvSpPr/>
          <p:nvPr/>
        </p:nvSpPr>
        <p:spPr>
          <a:xfrm>
            <a:off x="8261246" y="2817789"/>
            <a:ext cx="3217763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8261246" y="2479235"/>
            <a:ext cx="1455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PlantGene.cs</a:t>
            </a:r>
            <a:endParaRPr lang="ja-JP" altLang="en-US" sz="1600" b="1" dirty="0"/>
          </a:p>
        </p:txBody>
      </p:sp>
      <p:cxnSp>
        <p:nvCxnSpPr>
          <p:cNvPr id="13" name="直線コネクタ 12"/>
          <p:cNvCxnSpPr/>
          <p:nvPr/>
        </p:nvCxnSpPr>
        <p:spPr>
          <a:xfrm flipV="1">
            <a:off x="3943109" y="4525701"/>
            <a:ext cx="1041721" cy="1045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42885" y="5533097"/>
            <a:ext cx="2245489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Constructor to initialize</a:t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gene parameters.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8261246" y="4141228"/>
            <a:ext cx="11496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Gender.cs</a:t>
            </a:r>
            <a:endParaRPr lang="ja-JP" altLang="en-US" sz="1600" b="1" dirty="0"/>
          </a:p>
        </p:txBody>
      </p:sp>
      <p:sp>
        <p:nvSpPr>
          <p:cNvPr id="27" name="正方形/長方形 26"/>
          <p:cNvSpPr/>
          <p:nvPr/>
        </p:nvSpPr>
        <p:spPr>
          <a:xfrm>
            <a:off x="8261246" y="4479782"/>
            <a:ext cx="3217763" cy="18928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Genders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enum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Type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Female = 0,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Male = 1,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None = 2,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Genes.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750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sample game.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below folder.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“Assets/Creator Kit – Beginner Code/Scenes”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“ExampleScene”.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“Play” button in top-middle.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the game.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 character by click.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Potions on the ground.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inventory by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key or bag icon.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Explore and Beat enemies!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portions by double click on inventory.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new weapon.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End game with Play button again.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New Unity Project - beginercode - PC, Mac &amp; Linux Standalone - Unity 2020.2.7f1 Personal _DX11_ 2021-03-10 06.5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034" y="311617"/>
            <a:ext cx="4473883" cy="31444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 flipV="1">
            <a:off x="6048375" y="2693480"/>
            <a:ext cx="814388" cy="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6010275" y="3305175"/>
            <a:ext cx="904875" cy="3286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New Unity Project - ExampleScene - PC, Mac &amp; Linux Standalone - Unity 2020.2.0f1 Personal _DX11_ 2021-03-10 09.05.1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68034" y="3581400"/>
            <a:ext cx="4473883" cy="30604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onnect-prd-cdn.unity.com/20190808/learn/images/aa4fdafc-afbc-4624-87e4-4ef2399e78ac_image3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28924" y="3119442"/>
            <a:ext cx="284641" cy="18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1797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08406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 related scripts in States/Animal folder.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1415969" y="3033850"/>
            <a:ext cx="386980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namespace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interface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IAnimalState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FindTarget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TryToMove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Move(Animal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Action(Animal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354237" y="2695296"/>
            <a:ext cx="17363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IAnimalState.cs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7717236" y="2177808"/>
            <a:ext cx="3537214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System.Threading.Tasks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namespace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class Normal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IAnimalState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Action(Animal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FindTarget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Move(Animal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TryToMove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7717236" y="1839254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cxnSp>
        <p:nvCxnSpPr>
          <p:cNvPr id="13" name="直線コネクタ 12"/>
          <p:cNvCxnSpPr/>
          <p:nvPr/>
        </p:nvCxnSpPr>
        <p:spPr>
          <a:xfrm flipV="1">
            <a:off x="7303625" y="4872942"/>
            <a:ext cx="625033" cy="10069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67108" y="5818000"/>
            <a:ext cx="2314937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Auto implement by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IAnimalState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interface.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States.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01833" y="2984162"/>
            <a:ext cx="2133600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namespace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avoid compile error by exists same class name: ”Normal”.</a:t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class will be created for Plants.</a:t>
            </a:r>
          </a:p>
          <a:p>
            <a:pPr>
              <a:lnSpc>
                <a:spcPct val="100000"/>
              </a:lnSpc>
            </a:pP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add functions to this class to express “Normal” state actions.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3" name="直線コネクタ 22"/>
          <p:cNvCxnSpPr/>
          <p:nvPr/>
        </p:nvCxnSpPr>
        <p:spPr>
          <a:xfrm>
            <a:off x="7403939" y="3140598"/>
            <a:ext cx="3132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1493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9745419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related scripts in Stats folder. 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Species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scripts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 Then, Check no errors shown in your Unity project.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1280931" y="2817789"/>
            <a:ext cx="3217763" cy="30008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ScriptableObject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MAX_HEALTH = 100;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MIN_HEALTH = 0;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BASE_CALORIE;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CONSUME_CALORIE;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BASE_WATER;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CONSUME_WATER;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Biomes.Type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LIKE_BIOMES;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Biomes.Type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DISLIKE_BIOMES;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LIKE_SPECIES;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DISLIKE_SPECIES;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219199" y="2479235"/>
            <a:ext cx="2175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LivingEntityStats.cs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4792700" y="2817789"/>
            <a:ext cx="321776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CreateAssetMenu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menuName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MyScriptable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/Create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")]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AnimalPoint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 // Score or Money in the game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MAX_BREED;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EAT_DURATION;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DRINK_DURATION;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DIET;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4792700" y="2479235"/>
            <a:ext cx="16658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AnimalStats.cs</a:t>
            </a:r>
            <a:endParaRPr lang="ja-JP" altLang="en-US" sz="1600" b="1" dirty="0"/>
          </a:p>
        </p:txBody>
      </p:sp>
      <p:sp>
        <p:nvSpPr>
          <p:cNvPr id="18" name="正方形/長方形 17"/>
          <p:cNvSpPr/>
          <p:nvPr/>
        </p:nvSpPr>
        <p:spPr>
          <a:xfrm>
            <a:off x="8261246" y="2817789"/>
            <a:ext cx="3217763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CreateAssetMenu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menuName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MyScriptable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/Create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")]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PRODUCE_CALORIE;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8261246" y="2479235"/>
            <a:ext cx="14622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PlantStats.cs</a:t>
            </a:r>
            <a:endParaRPr lang="ja-JP" altLang="en-US" sz="16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8261246" y="4314838"/>
            <a:ext cx="1194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Species.cs</a:t>
            </a:r>
            <a:endParaRPr lang="ja-JP" altLang="en-US" sz="1600" b="1" dirty="0"/>
          </a:p>
        </p:txBody>
      </p:sp>
      <p:sp>
        <p:nvSpPr>
          <p:cNvPr id="27" name="正方形/長方形 26"/>
          <p:cNvSpPr/>
          <p:nvPr/>
        </p:nvSpPr>
        <p:spPr>
          <a:xfrm>
            <a:off x="8261246" y="4653392"/>
            <a:ext cx="321776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Species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enum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Type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Flower,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Bush,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Grass,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Sheep,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Stats.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2700" y="5037566"/>
            <a:ext cx="3321153" cy="59165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CreateAssetMenu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()] is format to create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ScripdableObject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(Kind of an asset) on Unity editor.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3529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283353" y="1051949"/>
            <a:ext cx="4942390" cy="5449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974692" y="693467"/>
            <a:ext cx="3640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Proceed to </a:t>
            </a:r>
            <a:r>
              <a:rPr kumimoji="1" lang="en-US" altLang="ja-JP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implement Animals.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474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Herbivore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 You can copy and 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 You can copy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280931" y="2817789"/>
            <a:ext cx="3217763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abstract class Herbivore : Animal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abstract void Ruminant();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1219199" y="2479235"/>
            <a:ext cx="14269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Herbivore.cs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8500454" y="217296"/>
            <a:ext cx="3074226" cy="65556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public class Sheep : Herbivore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= null;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target = null;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void Start()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Initialize();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void Update()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ConsumeCalorie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private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FixedUpdate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private void Initialize()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Ruminant()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Grow()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ConsumeCalorie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ConsumeWater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InTakeCalorie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InTakeWater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7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7420150" y="21729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4742552" y="2766955"/>
            <a:ext cx="3537205" cy="400598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84516" y="2903271"/>
            <a:ext cx="3325793" cy="251960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objects conduct Initialize(). It is basic knowledge for programming.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consume their calories. When their HP is damaged, it may heal it. If they were hungry, their states will be changed to “Hungry”.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FixedUpdate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try to take actions like find something and move.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www.mun.ca/biology/scarr/142097_ruminant_diges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483" y="4047970"/>
            <a:ext cx="3348000" cy="239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65184" y="6350596"/>
            <a:ext cx="4271058" cy="389727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Ruminant digestion system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Herbivore.</a:t>
            </a:r>
          </a:p>
          <a:p>
            <a:pPr lvl="0">
              <a:lnSpc>
                <a:spcPct val="100000"/>
              </a:lnSpc>
            </a:pP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They can get calories from grass by this system.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 flipV="1">
            <a:off x="8052122" y="2263258"/>
            <a:ext cx="444425" cy="5036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0466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" name="直線矢印コネクタ 152"/>
          <p:cNvCxnSpPr/>
          <p:nvPr/>
        </p:nvCxnSpPr>
        <p:spPr>
          <a:xfrm>
            <a:off x="1682187" y="2882142"/>
            <a:ext cx="9032112" cy="0"/>
          </a:xfrm>
          <a:prstGeom prst="straightConnector1">
            <a:avLst/>
          </a:prstGeom>
          <a:ln w="6350">
            <a:solidFill>
              <a:srgbClr val="FF00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Update() and </a:t>
            </a:r>
            <a:r>
              <a:rPr lang="en-US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FixedUpdate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()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934538" y="1442236"/>
            <a:ext cx="37769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Case1   30FPS  :  1 / 30  =  0.03333….</a:t>
            </a:r>
            <a:endParaRPr lang="ja-JP" altLang="en-US" sz="1600" b="1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1682187" y="2544843"/>
            <a:ext cx="90321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3518701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5695599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872497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2782762" y="2911376"/>
            <a:ext cx="149912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0.0333…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image)</a:t>
            </a:r>
            <a:endParaRPr lang="ja-JP" altLang="en-US" sz="1400" dirty="0"/>
          </a:p>
        </p:txBody>
      </p:sp>
      <p:sp>
        <p:nvSpPr>
          <p:cNvPr id="33" name="正方形/長方形 32"/>
          <p:cNvSpPr/>
          <p:nvPr/>
        </p:nvSpPr>
        <p:spPr>
          <a:xfrm>
            <a:off x="4970880" y="2911376"/>
            <a:ext cx="14558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0.0666…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 Frame</a:t>
            </a:r>
          </a:p>
          <a:p>
            <a:pPr algn="ctr"/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 image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dirty="0"/>
          </a:p>
        </p:txBody>
      </p:sp>
      <p:sp>
        <p:nvSpPr>
          <p:cNvPr id="34" name="正方形/長方形 33"/>
          <p:cNvSpPr/>
          <p:nvPr/>
        </p:nvSpPr>
        <p:spPr>
          <a:xfrm>
            <a:off x="7374603" y="2911376"/>
            <a:ext cx="99899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0.0999…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(Skipped)</a:t>
            </a:r>
            <a:endParaRPr lang="ja-JP" altLang="en-US" sz="1400" dirty="0"/>
          </a:p>
        </p:txBody>
      </p:sp>
      <p:sp>
        <p:nvSpPr>
          <p:cNvPr id="32" name="正方形/長方形 31"/>
          <p:cNvSpPr/>
          <p:nvPr/>
        </p:nvSpPr>
        <p:spPr>
          <a:xfrm>
            <a:off x="10763519" y="2360177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Real Time</a:t>
            </a:r>
            <a:endParaRPr lang="ja-JP" altLang="en-US" dirty="0"/>
          </a:p>
        </p:txBody>
      </p:sp>
      <p:cxnSp>
        <p:nvCxnSpPr>
          <p:cNvPr id="36" name="直線矢印コネクタ 35"/>
          <p:cNvCxnSpPr/>
          <p:nvPr/>
        </p:nvCxnSpPr>
        <p:spPr>
          <a:xfrm>
            <a:off x="1682187" y="2544845"/>
            <a:ext cx="1422778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>
            <a:off x="3530722" y="2544845"/>
            <a:ext cx="948681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>
            <a:off x="5695599" y="2544845"/>
            <a:ext cx="2495419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/>
        </p:nvCxnSpPr>
        <p:spPr>
          <a:xfrm>
            <a:off x="10049394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9295822" y="2911376"/>
            <a:ext cx="14558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0.1333…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 Frame</a:t>
            </a:r>
          </a:p>
          <a:p>
            <a:pPr algn="ctr"/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 image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dirty="0"/>
          </a:p>
        </p:txBody>
      </p:sp>
      <p:cxnSp>
        <p:nvCxnSpPr>
          <p:cNvPr id="51" name="直線コネクタ 50"/>
          <p:cNvCxnSpPr/>
          <p:nvPr/>
        </p:nvCxnSpPr>
        <p:spPr>
          <a:xfrm>
            <a:off x="3104965" y="2209178"/>
            <a:ext cx="0" cy="702198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1817224" y="2544842"/>
            <a:ext cx="9124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</a:t>
            </a:r>
            <a:endParaRPr lang="ja-JP" altLang="en-US" sz="14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正方形/長方形 55"/>
          <p:cNvSpPr/>
          <p:nvPr/>
        </p:nvSpPr>
        <p:spPr>
          <a:xfrm>
            <a:off x="6953017" y="1685958"/>
            <a:ext cx="1842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Frame rate issue.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(Processing failure)</a:t>
            </a:r>
            <a:endParaRPr lang="ja-JP" altLang="en-US" sz="1400" dirty="0"/>
          </a:p>
        </p:txBody>
      </p:sp>
      <p:sp>
        <p:nvSpPr>
          <p:cNvPr id="58" name="正方形/長方形 57"/>
          <p:cNvSpPr/>
          <p:nvPr/>
        </p:nvSpPr>
        <p:spPr>
          <a:xfrm>
            <a:off x="2869374" y="1793679"/>
            <a:ext cx="9813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Waiting…</a:t>
            </a:r>
            <a:endParaRPr lang="ja-JP" altLang="en-US" sz="1400" dirty="0"/>
          </a:p>
        </p:txBody>
      </p:sp>
      <p:sp>
        <p:nvSpPr>
          <p:cNvPr id="53" name="右中かっこ 52"/>
          <p:cNvSpPr/>
          <p:nvPr/>
        </p:nvSpPr>
        <p:spPr>
          <a:xfrm rot="16200000">
            <a:off x="3256535" y="1916451"/>
            <a:ext cx="110600" cy="413737"/>
          </a:xfrm>
          <a:prstGeom prst="rightBrac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3799437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62" name="正方形/長方形 61"/>
          <p:cNvSpPr/>
          <p:nvPr/>
        </p:nvSpPr>
        <p:spPr>
          <a:xfrm>
            <a:off x="4169999" y="1793679"/>
            <a:ext cx="13917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FixedUpdate</a:t>
            </a:r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63" name="直線コネクタ 62"/>
          <p:cNvCxnSpPr/>
          <p:nvPr/>
        </p:nvCxnSpPr>
        <p:spPr>
          <a:xfrm flipH="1">
            <a:off x="4093580" y="2068019"/>
            <a:ext cx="478420" cy="432123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正方形/長方形 66"/>
          <p:cNvSpPr/>
          <p:nvPr/>
        </p:nvSpPr>
        <p:spPr>
          <a:xfrm>
            <a:off x="6064217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68" name="正方形/長方形 67"/>
          <p:cNvSpPr/>
          <p:nvPr/>
        </p:nvSpPr>
        <p:spPr>
          <a:xfrm>
            <a:off x="6785706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69" name="直線コネクタ 68"/>
          <p:cNvCxnSpPr/>
          <p:nvPr/>
        </p:nvCxnSpPr>
        <p:spPr>
          <a:xfrm>
            <a:off x="5235615" y="2068019"/>
            <a:ext cx="1075625" cy="432123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/>
          <p:cNvCxnSpPr/>
          <p:nvPr/>
        </p:nvCxnSpPr>
        <p:spPr>
          <a:xfrm>
            <a:off x="5486400" y="2068019"/>
            <a:ext cx="1546329" cy="432123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1" name="正方形/長方形 80"/>
          <p:cNvSpPr/>
          <p:nvPr/>
        </p:nvSpPr>
        <p:spPr>
          <a:xfrm>
            <a:off x="3668518" y="2616372"/>
            <a:ext cx="21357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0.02 </a:t>
            </a:r>
            <a:r>
              <a:rPr lang="en-US" altLang="ja-JP" sz="11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(Proceed Game time)</a:t>
            </a:r>
            <a:endParaRPr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6042576" y="2616372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0.04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6764065" y="2616372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84" name="正方形/長方形 83"/>
          <p:cNvSpPr/>
          <p:nvPr/>
        </p:nvSpPr>
        <p:spPr>
          <a:xfrm>
            <a:off x="8734111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85" name="直線コネクタ 84"/>
          <p:cNvCxnSpPr>
            <a:stCxn id="62" idx="3"/>
          </p:cNvCxnSpPr>
          <p:nvPr/>
        </p:nvCxnSpPr>
        <p:spPr>
          <a:xfrm>
            <a:off x="5561727" y="1947568"/>
            <a:ext cx="3419407" cy="552574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87"/>
          <p:cNvSpPr/>
          <p:nvPr/>
        </p:nvSpPr>
        <p:spPr>
          <a:xfrm>
            <a:off x="8714875" y="2616372"/>
            <a:ext cx="5325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0.08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89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82187" y="3804837"/>
            <a:ext cx="9344627" cy="7363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Default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Time step = 0.02.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Each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call proceeds Game time by 0.02 to get closer to elapse</a:t>
            </a:r>
            <a:r>
              <a:rPr lang="ja-JP" alt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of real time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After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(), Unity calculates physics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 physics related functions should be write in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90" name="正方形/長方形 89"/>
          <p:cNvSpPr/>
          <p:nvPr/>
        </p:nvSpPr>
        <p:spPr>
          <a:xfrm>
            <a:off x="934538" y="4744876"/>
            <a:ext cx="3910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   60FPS  :  1 / 60  =  0.01666….</a:t>
            </a:r>
            <a:endParaRPr lang="ja-JP" altLang="en-US" sz="1600" b="1" dirty="0"/>
          </a:p>
        </p:txBody>
      </p:sp>
      <p:cxnSp>
        <p:nvCxnSpPr>
          <p:cNvPr id="91" name="直線矢印コネクタ 90"/>
          <p:cNvCxnSpPr/>
          <p:nvPr/>
        </p:nvCxnSpPr>
        <p:spPr>
          <a:xfrm>
            <a:off x="1682187" y="5491029"/>
            <a:ext cx="90321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直線コネクタ 91"/>
          <p:cNvCxnSpPr/>
          <p:nvPr/>
        </p:nvCxnSpPr>
        <p:spPr>
          <a:xfrm>
            <a:off x="3550098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3" name="直線コネクタ 92"/>
          <p:cNvCxnSpPr/>
          <p:nvPr/>
        </p:nvCxnSpPr>
        <p:spPr>
          <a:xfrm>
            <a:off x="5716530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4" name="直線コネクタ 93"/>
          <p:cNvCxnSpPr/>
          <p:nvPr/>
        </p:nvCxnSpPr>
        <p:spPr>
          <a:xfrm>
            <a:off x="7882962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5" name="正方形/長方形 94"/>
          <p:cNvSpPr/>
          <p:nvPr/>
        </p:nvSpPr>
        <p:spPr>
          <a:xfrm>
            <a:off x="3089736" y="5857562"/>
            <a:ext cx="8851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0.0333…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(Output)</a:t>
            </a:r>
            <a:endParaRPr lang="ja-JP" altLang="en-US" sz="1400" dirty="0"/>
          </a:p>
        </p:txBody>
      </p:sp>
      <p:sp>
        <p:nvSpPr>
          <p:cNvPr id="98" name="正方形/長方形 97"/>
          <p:cNvSpPr/>
          <p:nvPr/>
        </p:nvSpPr>
        <p:spPr>
          <a:xfrm>
            <a:off x="10763519" y="5306363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Real Time</a:t>
            </a:r>
            <a:endParaRPr lang="ja-JP" altLang="en-US" dirty="0"/>
          </a:p>
        </p:txBody>
      </p:sp>
      <p:cxnSp>
        <p:nvCxnSpPr>
          <p:cNvPr id="99" name="直線矢印コネクタ 98"/>
          <p:cNvCxnSpPr/>
          <p:nvPr/>
        </p:nvCxnSpPr>
        <p:spPr>
          <a:xfrm>
            <a:off x="1682187" y="5491031"/>
            <a:ext cx="1422778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矢印コネクタ 99"/>
          <p:cNvCxnSpPr/>
          <p:nvPr/>
        </p:nvCxnSpPr>
        <p:spPr>
          <a:xfrm>
            <a:off x="3530722" y="5491031"/>
            <a:ext cx="948681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矢印コネクタ 100"/>
          <p:cNvCxnSpPr/>
          <p:nvPr/>
        </p:nvCxnSpPr>
        <p:spPr>
          <a:xfrm>
            <a:off x="4635224" y="5491031"/>
            <a:ext cx="2495419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コネクタ 101"/>
          <p:cNvCxnSpPr/>
          <p:nvPr/>
        </p:nvCxnSpPr>
        <p:spPr>
          <a:xfrm>
            <a:off x="10049394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9" name="正方形/長方形 108"/>
          <p:cNvSpPr/>
          <p:nvPr/>
        </p:nvSpPr>
        <p:spPr>
          <a:xfrm>
            <a:off x="2764264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2" name="正方形/長方形 111"/>
          <p:cNvSpPr/>
          <p:nvPr/>
        </p:nvSpPr>
        <p:spPr>
          <a:xfrm>
            <a:off x="4949239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3" name="正方形/長方形 112"/>
          <p:cNvSpPr/>
          <p:nvPr/>
        </p:nvSpPr>
        <p:spPr>
          <a:xfrm>
            <a:off x="6012541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6" name="正方形/長方形 115"/>
          <p:cNvSpPr/>
          <p:nvPr/>
        </p:nvSpPr>
        <p:spPr>
          <a:xfrm>
            <a:off x="2633347" y="5589564"/>
            <a:ext cx="7337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0.02</a:t>
            </a:r>
            <a:endParaRPr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117" name="正方形/長方形 116"/>
          <p:cNvSpPr/>
          <p:nvPr/>
        </p:nvSpPr>
        <p:spPr>
          <a:xfrm>
            <a:off x="4927598" y="5589564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0.04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18" name="正方形/長方形 117"/>
          <p:cNvSpPr/>
          <p:nvPr/>
        </p:nvSpPr>
        <p:spPr>
          <a:xfrm>
            <a:off x="5990900" y="5589564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19" name="正方形/長方形 118"/>
          <p:cNvSpPr/>
          <p:nvPr/>
        </p:nvSpPr>
        <p:spPr>
          <a:xfrm>
            <a:off x="7082790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21" name="正方形/長方形 120"/>
          <p:cNvSpPr/>
          <p:nvPr/>
        </p:nvSpPr>
        <p:spPr>
          <a:xfrm>
            <a:off x="7063554" y="5589564"/>
            <a:ext cx="5325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0.08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122" name="直線コネクタ 121"/>
          <p:cNvCxnSpPr/>
          <p:nvPr/>
        </p:nvCxnSpPr>
        <p:spPr>
          <a:xfrm>
            <a:off x="2466882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3" name="直線コネクタ 122"/>
          <p:cNvCxnSpPr/>
          <p:nvPr/>
        </p:nvCxnSpPr>
        <p:spPr>
          <a:xfrm>
            <a:off x="4633314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/>
          <p:cNvCxnSpPr/>
          <p:nvPr/>
        </p:nvCxnSpPr>
        <p:spPr>
          <a:xfrm>
            <a:off x="6799746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5" name="直線コネクタ 124"/>
          <p:cNvCxnSpPr/>
          <p:nvPr/>
        </p:nvCxnSpPr>
        <p:spPr>
          <a:xfrm>
            <a:off x="8966178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8" name="正方形/長方形 127"/>
          <p:cNvSpPr/>
          <p:nvPr/>
        </p:nvSpPr>
        <p:spPr>
          <a:xfrm>
            <a:off x="2039521" y="5857562"/>
            <a:ext cx="8547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0.0016…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 Frame</a:t>
            </a:r>
            <a:endParaRPr lang="ja-JP" altLang="en-US" sz="1400" dirty="0"/>
          </a:p>
        </p:txBody>
      </p:sp>
      <p:sp>
        <p:nvSpPr>
          <p:cNvPr id="130" name="正方形/長方形 129"/>
          <p:cNvSpPr/>
          <p:nvPr/>
        </p:nvSpPr>
        <p:spPr>
          <a:xfrm>
            <a:off x="1553990" y="2911376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</a:t>
            </a:r>
            <a:endParaRPr lang="ja-JP" altLang="en-US" sz="1400" dirty="0"/>
          </a:p>
        </p:txBody>
      </p:sp>
      <p:sp>
        <p:nvSpPr>
          <p:cNvPr id="133" name="正方形/長方形 132"/>
          <p:cNvSpPr/>
          <p:nvPr/>
        </p:nvSpPr>
        <p:spPr>
          <a:xfrm>
            <a:off x="1553990" y="5857562"/>
            <a:ext cx="2872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ja-JP" altLang="en-US" sz="1400" dirty="0"/>
          </a:p>
        </p:txBody>
      </p:sp>
      <p:sp>
        <p:nvSpPr>
          <p:cNvPr id="135" name="正方形/長方形 134"/>
          <p:cNvSpPr/>
          <p:nvPr/>
        </p:nvSpPr>
        <p:spPr>
          <a:xfrm>
            <a:off x="4190724" y="5857562"/>
            <a:ext cx="8851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(Output)</a:t>
            </a:r>
            <a:endParaRPr lang="ja-JP" altLang="en-US" sz="1400" dirty="0"/>
          </a:p>
        </p:txBody>
      </p:sp>
      <p:sp>
        <p:nvSpPr>
          <p:cNvPr id="136" name="正方形/長方形 135"/>
          <p:cNvSpPr/>
          <p:nvPr/>
        </p:nvSpPr>
        <p:spPr>
          <a:xfrm>
            <a:off x="5273940" y="5857562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0.0666…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 Frame</a:t>
            </a:r>
            <a:endParaRPr lang="ja-JP" altLang="en-US" sz="1400" dirty="0"/>
          </a:p>
        </p:txBody>
      </p:sp>
      <p:sp>
        <p:nvSpPr>
          <p:cNvPr id="137" name="正方形/長方形 136"/>
          <p:cNvSpPr/>
          <p:nvPr/>
        </p:nvSpPr>
        <p:spPr>
          <a:xfrm>
            <a:off x="7440372" y="5857562"/>
            <a:ext cx="8851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0.0999…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6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dirty="0"/>
          </a:p>
        </p:txBody>
      </p:sp>
      <p:sp>
        <p:nvSpPr>
          <p:cNvPr id="138" name="正方形/長方形 137"/>
          <p:cNvSpPr/>
          <p:nvPr/>
        </p:nvSpPr>
        <p:spPr>
          <a:xfrm>
            <a:off x="9609210" y="5857562"/>
            <a:ext cx="8803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0.1333…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8 Frame</a:t>
            </a:r>
            <a:endParaRPr lang="ja-JP" altLang="en-US" sz="1400" dirty="0"/>
          </a:p>
        </p:txBody>
      </p:sp>
      <p:sp>
        <p:nvSpPr>
          <p:cNvPr id="139" name="正方形/長方形 138"/>
          <p:cNvSpPr/>
          <p:nvPr/>
        </p:nvSpPr>
        <p:spPr>
          <a:xfrm>
            <a:off x="6361965" y="5857562"/>
            <a:ext cx="8755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0.0833…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 Frame</a:t>
            </a:r>
            <a:endParaRPr lang="ja-JP" altLang="en-US" sz="1400" dirty="0"/>
          </a:p>
        </p:txBody>
      </p:sp>
      <p:sp>
        <p:nvSpPr>
          <p:cNvPr id="140" name="正方形/長方形 139"/>
          <p:cNvSpPr/>
          <p:nvPr/>
        </p:nvSpPr>
        <p:spPr>
          <a:xfrm>
            <a:off x="8525993" y="5857562"/>
            <a:ext cx="8803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0.1166…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7 Frame</a:t>
            </a:r>
            <a:endParaRPr lang="ja-JP" altLang="en-US" sz="1400" dirty="0"/>
          </a:p>
        </p:txBody>
      </p:sp>
      <p:sp>
        <p:nvSpPr>
          <p:cNvPr id="144" name="正方形/長方形 143"/>
          <p:cNvSpPr/>
          <p:nvPr/>
        </p:nvSpPr>
        <p:spPr>
          <a:xfrm>
            <a:off x="9266737" y="5248624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45" name="正方形/長方形 144"/>
          <p:cNvSpPr/>
          <p:nvPr/>
        </p:nvSpPr>
        <p:spPr>
          <a:xfrm>
            <a:off x="9260325" y="5585706"/>
            <a:ext cx="5068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1.00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47" name="正方形/長方形 146"/>
          <p:cNvSpPr/>
          <p:nvPr/>
        </p:nvSpPr>
        <p:spPr>
          <a:xfrm>
            <a:off x="1450596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48" name="正方形/長方形 147"/>
          <p:cNvSpPr/>
          <p:nvPr/>
        </p:nvSpPr>
        <p:spPr>
          <a:xfrm>
            <a:off x="1429757" y="2616372"/>
            <a:ext cx="5357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0.00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149" name="直線コネクタ 148"/>
          <p:cNvCxnSpPr/>
          <p:nvPr/>
        </p:nvCxnSpPr>
        <p:spPr>
          <a:xfrm flipH="1">
            <a:off x="1740061" y="2068019"/>
            <a:ext cx="2504211" cy="469109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1" name="正方形/長方形 150"/>
          <p:cNvSpPr/>
          <p:nvPr/>
        </p:nvSpPr>
        <p:spPr>
          <a:xfrm>
            <a:off x="1450596" y="5248623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52" name="正方形/長方形 151"/>
          <p:cNvSpPr/>
          <p:nvPr/>
        </p:nvSpPr>
        <p:spPr>
          <a:xfrm>
            <a:off x="1429757" y="5585705"/>
            <a:ext cx="5357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0.00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54" name="正方形/長方形 153"/>
          <p:cNvSpPr/>
          <p:nvPr/>
        </p:nvSpPr>
        <p:spPr>
          <a:xfrm>
            <a:off x="10744229" y="2709050"/>
            <a:ext cx="12939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 Time</a:t>
            </a:r>
            <a:endParaRPr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1042" name="円/楕円 1041"/>
          <p:cNvSpPr/>
          <p:nvPr/>
        </p:nvSpPr>
        <p:spPr>
          <a:xfrm>
            <a:off x="1682211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円/楕円 155"/>
          <p:cNvSpPr/>
          <p:nvPr/>
        </p:nvSpPr>
        <p:spPr>
          <a:xfrm>
            <a:off x="4028460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円/楕円 156"/>
          <p:cNvSpPr/>
          <p:nvPr/>
        </p:nvSpPr>
        <p:spPr>
          <a:xfrm>
            <a:off x="6293240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円/楕円 157"/>
          <p:cNvSpPr/>
          <p:nvPr/>
        </p:nvSpPr>
        <p:spPr>
          <a:xfrm>
            <a:off x="7014729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円/楕円 158"/>
          <p:cNvSpPr/>
          <p:nvPr/>
        </p:nvSpPr>
        <p:spPr>
          <a:xfrm>
            <a:off x="8981134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95979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Initialize()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asset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Resources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Resouces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Create -&gt;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MyScriptable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-&gt; 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Stats info into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like.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image is just sample.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:\Users\fores\AppData\Local\Monosnap\Temp\MyGame01_ecosystem - Microsoft Visual Studio 2021-06-01 13.16.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379" y="505427"/>
            <a:ext cx="4450655" cy="37643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6680331" y="1892803"/>
            <a:ext cx="58857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MyGame01_ecosystem - SampleScene - PC, Mac &amp; Linux Standalone - Unity 2020.2.0f1 Personal _DX11_ 2021-06-01 13.24.2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486" y="3918389"/>
            <a:ext cx="2069598" cy="273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9" t="5300" r="34937" b="34799"/>
          <a:stretch/>
        </p:blipFill>
        <p:spPr bwMode="auto">
          <a:xfrm>
            <a:off x="3555167" y="3918387"/>
            <a:ext cx="3641614" cy="27374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コネクタ 25"/>
          <p:cNvCxnSpPr/>
          <p:nvPr/>
        </p:nvCxnSpPr>
        <p:spPr>
          <a:xfrm flipV="1">
            <a:off x="6277337" y="3688638"/>
            <a:ext cx="1470713" cy="7676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 flipV="1">
            <a:off x="5173884" y="3688638"/>
            <a:ext cx="2574166" cy="2245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359379" y="4443139"/>
            <a:ext cx="4477664" cy="203868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you initialize the class, you should set value to all field to avoid errors.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However, in this case, we skip it since some classes or assets are not ready yet.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[Tips]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xxxStats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ScriptableObjects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 have shared or same value parameters between all of the species. It is efficient for memory.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7268901" y="21729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07584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Sheep script into your Sheep game object (Drag &amp; Drop).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Initialization() is successful.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should be checked too.</a:t>
            </a:r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7359379" y="1892803"/>
            <a:ext cx="43424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yGame01_ecosystem - Microsoft Visual Studio 2021-06-02 06.10.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351" y="1581873"/>
            <a:ext cx="4079296" cy="5946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MyGame01_ecosystem - SampleScene - PC, Mac &amp; Linux Standalone - Unity 2020.2.0f1 Personal_ _DX11_ 2021-06-02 06.15.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801" y="3202330"/>
            <a:ext cx="2457396" cy="34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MyGame01_ecosystem - SampleScene - PC, Mac &amp; Linux Standalone - Unity 2020.2.0f1 Personal_ _DX11_ 2021-06-02 06.16.4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545" y="3202330"/>
            <a:ext cx="2286325" cy="345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8832424" y="4666869"/>
            <a:ext cx="46889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7855351" y="127311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3005482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Sheep script into your Sheep game object (Drag &amp; Drop).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Initialization() is successful.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should be checked too.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a problem.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Rb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None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something wrong because we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it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                                                                                   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Add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component to your Sheep.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and check your game again.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Correct? Something wrong?</a:t>
            </a:r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7359379" y="1892803"/>
            <a:ext cx="43424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yGame01_ecosystem - Microsoft Visual Studio 2021-06-02 06.10.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351" y="1581873"/>
            <a:ext cx="4079296" cy="5946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MyGame01_ecosystem - SampleScene - PC, Mac &amp; Linux Standalone - Unity 2020.2.0f1 Personal_ _DX11_ 2021-06-02 06.15.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801" y="3202330"/>
            <a:ext cx="2457396" cy="34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MyGame01_ecosystem - SampleScene - PC, Mac &amp; Linux Standalone - Unity 2020.2.0f1 Personal_ _DX11_ 2021-06-02 06.16.4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545" y="3202330"/>
            <a:ext cx="2286325" cy="345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8832424" y="4666869"/>
            <a:ext cx="46889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9" name="Picture 5" descr="C:\Users\fores\AppData\Local\Monosnap\Temp\MyGame01_ecosystem - Microsoft Visual Studio 2021-06-02 06.27.3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865" y="4686587"/>
            <a:ext cx="4147656" cy="2513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正方形/長方形 22"/>
          <p:cNvSpPr/>
          <p:nvPr/>
        </p:nvSpPr>
        <p:spPr>
          <a:xfrm>
            <a:off x="7855351" y="127311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4" name="正方形/長方形 3"/>
          <p:cNvSpPr/>
          <p:nvPr/>
        </p:nvSpPr>
        <p:spPr>
          <a:xfrm>
            <a:off x="327951" y="1334947"/>
            <a:ext cx="11744444" cy="53822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29914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Collider component to your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capsule collider.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parameters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the sheep’s size.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again.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Initialization() is successful.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should be checked too.</a:t>
            </a:r>
          </a:p>
        </p:txBody>
      </p:sp>
      <p:pic>
        <p:nvPicPr>
          <p:cNvPr id="2050" name="Picture 2" descr="C:\Users\fores\AppData\Local\Monosnap\Temp\MyGame02_ecosystem - MainScene - PC, Mac &amp; Linux Standalone - Unity 2020.2.0f1 Personal_ _DX11_ 2021-06-02 11.27.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342" y="479082"/>
            <a:ext cx="3149345" cy="218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yGame02_ecosystem - MainScene - PC, Mac &amp; Linux Standalone - Unity 2020.2.0f1 Personal_ _DX11_ 2021-06-02 11.32.0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388" y="2905245"/>
            <a:ext cx="4315255" cy="365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コネクタ 2"/>
          <p:cNvCxnSpPr>
            <a:stCxn id="2050" idx="2"/>
            <a:endCxn id="2051" idx="0"/>
          </p:cNvCxnSpPr>
          <p:nvPr/>
        </p:nvCxnSpPr>
        <p:spPr>
          <a:xfrm>
            <a:off x="9114015" y="2662493"/>
            <a:ext cx="1" cy="24275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>
            <a:off x="6358359" y="2783869"/>
            <a:ext cx="428264" cy="3240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994968" y="5089002"/>
            <a:ext cx="4228615" cy="14352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77585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Sheep - Calorie.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Update().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calorie will be consumed.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health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will be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damaged.</a:t>
            </a:r>
          </a:p>
        </p:txBody>
      </p:sp>
      <p:pic>
        <p:nvPicPr>
          <p:cNvPr id="3074" name="Picture 2" descr="C:\Users\fores\AppData\Local\Monosnap\Temp\MyGame01_ecosystem - Microsoft Visual Studio 2021-06-02 11.49.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992" y="1419533"/>
            <a:ext cx="5714341" cy="406116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/>
          <p:cNvSpPr/>
          <p:nvPr/>
        </p:nvSpPr>
        <p:spPr>
          <a:xfrm>
            <a:off x="6089061" y="1113092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8999162" y="162039"/>
            <a:ext cx="11737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Animal.cs</a:t>
            </a:r>
            <a:endParaRPr lang="ja-JP" altLang="en-US" sz="16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9182581" y="1496243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537047" y="3091621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6" name="Picture 4" descr="C:\Users\fores\AppData\Local\Monosnap\Temp\MyGame01_ecosystem - Microsoft Visual Studio 2021-06-02 12.56.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177" y="451766"/>
            <a:ext cx="2660083" cy="224857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カギ線コネクタ 21"/>
          <p:cNvCxnSpPr>
            <a:stCxn id="25" idx="3"/>
            <a:endCxn id="10" idx="1"/>
          </p:cNvCxnSpPr>
          <p:nvPr/>
        </p:nvCxnSpPr>
        <p:spPr>
          <a:xfrm flipV="1">
            <a:off x="7959777" y="1622356"/>
            <a:ext cx="1222804" cy="1595378"/>
          </a:xfrm>
          <a:prstGeom prst="bentConnector3">
            <a:avLst>
              <a:gd name="adj1" fmla="val 65461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3703" y="4284951"/>
            <a:ext cx="5047101" cy="226631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Mathf.Max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(num1, num2)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bigger one of the values. Min() does the opposite.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Mathf.Max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(100, 500) returns 500.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elapsed real time from last frame as second. 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{</a:t>
            </a:r>
            <a:r>
              <a:rPr lang="en-US" altLang="ja-JP" sz="1400" dirty="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altLang="ja-JP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=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- 200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*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 in Update() means decrease the calorie by 200 per second.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[Tips]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(s) * FPS (frame/s) = 1 (frame)</a:t>
            </a: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141992" y="5578997"/>
            <a:ext cx="5714341" cy="97227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 (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&lt;=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this.stats.MIN_CALORIE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this.stats.MIN_CALORIE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else</a:t>
            </a:r>
          </a:p>
          <a:p>
            <a:r>
              <a:rPr lang="en-US" altLang="ja-JP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-= </a:t>
            </a:r>
            <a:r>
              <a:rPr lang="en-US" altLang="ja-JP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this.stats.CONSUME_CALORIE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* </a:t>
            </a:r>
            <a:r>
              <a:rPr lang="en-US" altLang="ja-JP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endParaRPr lang="en-US" sz="12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 flipV="1">
            <a:off x="10695009" y="4159169"/>
            <a:ext cx="0" cy="141982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10664137" y="468827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latin typeface="Roboto Slab" pitchFamily="2" charset="0"/>
                <a:ea typeface="Roboto Slab" pitchFamily="2" charset="0"/>
              </a:rPr>
              <a:t>Equals</a:t>
            </a:r>
            <a:endParaRPr lang="ja-JP" altLang="en-US" sz="2000" dirty="0"/>
          </a:p>
        </p:txBody>
      </p:sp>
      <p:cxnSp>
        <p:nvCxnSpPr>
          <p:cNvPr id="19" name="直線矢印コネクタ 18"/>
          <p:cNvCxnSpPr/>
          <p:nvPr/>
        </p:nvCxnSpPr>
        <p:spPr>
          <a:xfrm>
            <a:off x="5374511" y="1900030"/>
            <a:ext cx="65975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4482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32109" y="3865617"/>
            <a:ext cx="5555258" cy="2863317"/>
          </a:xfrm>
          <a:prstGeom prst="rect">
            <a:avLst/>
          </a:prstGeom>
          <a:noFill/>
          <a:ln w="9525">
            <a:solidFill>
              <a:srgbClr val="29292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98765"/>
            <a:ext cx="6395161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only) Install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community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Exit Unity.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execute installer.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https</a:t>
            </a:r>
            <a:r>
              <a:rPr lang="en-US" altLang="ja-JP" sz="12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://visualstudio.microsoft.com/ja/downloads/</a:t>
            </a:r>
            <a:endParaRPr lang="en-US" altLang="ja-JP" sz="12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Game Development option.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Deselect Unity hub checkbox and install.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Skip or sign in with Microsoft account.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Proceed as default settings.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5459"/>
            <a:ext cx="0" cy="4320649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4043294"/>
            <a:ext cx="7105879" cy="1947250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only) Set up Visual Studio in Unity.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Execute Unity Hub.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“Edit” -&gt; “Preferences…”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“External tools”.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“Visual Studio Community 2019”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“External Script Editor”.</a:t>
            </a:r>
          </a:p>
        </p:txBody>
      </p:sp>
      <p:sp>
        <p:nvSpPr>
          <p:cNvPr id="22" name="円/楕円 21"/>
          <p:cNvSpPr/>
          <p:nvPr/>
        </p:nvSpPr>
        <p:spPr>
          <a:xfrm>
            <a:off x="9351828" y="4480996"/>
            <a:ext cx="775912" cy="2103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5148375" y="5258978"/>
            <a:ext cx="107907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Visual Studio インストーラー 2021-03-11 08.59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32109" y="1355724"/>
            <a:ext cx="5521816" cy="23661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5560072" y="2931808"/>
            <a:ext cx="8233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円/楕円 24"/>
          <p:cNvSpPr/>
          <p:nvPr/>
        </p:nvSpPr>
        <p:spPr>
          <a:xfrm>
            <a:off x="8355799" y="2470109"/>
            <a:ext cx="237827" cy="1547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>
            <a:off x="11013048" y="2352390"/>
            <a:ext cx="237827" cy="1547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Visual Studio 2019 for Windows および Mac のダウンロード - Google Chrome 2021-03-11 09.14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250" y="74505"/>
            <a:ext cx="4343533" cy="11628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矢印コネクタ 27"/>
          <p:cNvCxnSpPr/>
          <p:nvPr/>
        </p:nvCxnSpPr>
        <p:spPr>
          <a:xfrm flipV="1">
            <a:off x="5525403" y="1183087"/>
            <a:ext cx="3137562" cy="12424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5051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Calorie.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:\Users\fores\AppData\Local\Monosnap\Temp\MyGame01_ecosystem - SampleScene - PC, Mac &amp; Linux Standalone - Unity 2020.2.0f1 Personal _DX11_ 2021-06-02 13.40.3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09"/>
          <a:stretch/>
        </p:blipFill>
        <p:spPr bwMode="auto">
          <a:xfrm>
            <a:off x="7450236" y="739098"/>
            <a:ext cx="3612025" cy="243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MyGame01_ecosystem - SampleScene - PC, Mac &amp; Linux Standalone - Unity 2020.2.0f1 Personal _DX11_ 2021-06-02 13.41.1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97"/>
          <a:stretch/>
        </p:blipFill>
        <p:spPr bwMode="auto">
          <a:xfrm>
            <a:off x="7450236" y="3721784"/>
            <a:ext cx="3612025" cy="250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Update().</a:t>
            </a:r>
            <a:b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calorie will be consumed.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health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will be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damaged.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health become 0, the sheep will be dead.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[Tips]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modify parameters of your sheep during Play mode.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to left on Health parameter on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fast method for debug.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 flipV="1">
            <a:off x="5914663" y="2727769"/>
            <a:ext cx="1431403" cy="89124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5879940" y="4132162"/>
            <a:ext cx="1439118" cy="43983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2628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yGame01_ecosystem - Microsoft Visual Studio 2021-06-16 14.45.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765" y="705649"/>
            <a:ext cx="4481778" cy="60886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Sheep – Grow().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public fields.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Grow().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Update()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by playing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sheep will grow (Scaled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MaxScale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age will be incremented.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7202333" y="387748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9182581" y="1496243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537047" y="3091621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37010" y="4284951"/>
            <a:ext cx="5969219" cy="226631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Vector3.one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Vector3 (1, 1, 1).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{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nextScale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== 0.9},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localScale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of your sheep will be set to Vector3 (0.9, 0.9, 0.9) because 1 * 0.9 = 0.9.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Mathf.Min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 used to prevent the sheep’s scale become too large.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If statement of {(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currentTime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% (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soundSpan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== 0}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set interval. In this case,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soundSpan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 7f so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MakeSound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will be conduct every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7 seconds. The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operator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the remainder of the division, so if the remainder is zero, it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means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divisible.</a:t>
            </a: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142612" y="1334198"/>
            <a:ext cx="2254593" cy="50617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can change these parameters as you want.</a:t>
            </a:r>
          </a:p>
        </p:txBody>
      </p: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533731" y="5502991"/>
            <a:ext cx="2254593" cy="50617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Count time and reset it to implement timer function.</a:t>
            </a:r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5374511" y="1900030"/>
            <a:ext cx="147384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0968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4736" y="4074288"/>
            <a:ext cx="3202317" cy="2392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791952" y="693467"/>
            <a:ext cx="4006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Next step: States (Normal, Hunger)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99749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5829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75242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design 1</a:t>
            </a:r>
            <a:endParaRPr lang="en-US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Interface programming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1619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Programming design 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0756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original game development.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 design (class diagram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SOLID principle and design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patterns.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7. Programming design 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082455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24319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7148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4736" y="4074288"/>
            <a:ext cx="3202317" cy="2392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791952" y="693467"/>
            <a:ext cx="4006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Next step: States (Normal, Hunger)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0995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4325418"/>
            <a:ext cx="10287500" cy="2021303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Most popular game engine IDE in the world.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Over 50% of smartphone games created with Unity. Maybe, PC games also that.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It supports 3D/2D programming, physics, lightning, motion capture (for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Vtubers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and so on.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Many 3d models, materials, audio, animations and effects (=assets) can be download.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C# is supported.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Unity free!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Unity?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1509711"/>
            <a:ext cx="12192000" cy="265278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4276715"/>
            <a:ext cx="0" cy="237590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reator Kit: Beginner Code - Get coding quickly in Unity 2019! - YouTub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549" y="1509711"/>
            <a:ext cx="4716055" cy="265278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reator Kit: RPG | チュートリアル | Unity Asset Sto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437" y="1509711"/>
            <a:ext cx="4706938" cy="264765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Unity提供 新作アセット】Unity公式が本格的なゲームクリエイターキット3作品をリリース！！「Creator Kit -  FPS」未知惑星で宇宙生物とFPSバトル「Creator Kit - Puzzle」 ボールを転がしてゴールへ導くパズル「Creator Kit -  RPG」2DRPG開発キット。クエストデザイン ...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24833" y="1509710"/>
            <a:ext cx="4133849" cy="264765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3896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sequence 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of your game.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0" name="Picture 2" descr="C:\Users\fores\AppData\Local\Monosnap\Temp\GitMind - Google Chrome 2021-06-16 15.07.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777" y="548240"/>
            <a:ext cx="5097833" cy="622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コネクタ 13"/>
          <p:cNvCxnSpPr>
            <a:stCxn id="16" idx="3"/>
          </p:cNvCxnSpPr>
          <p:nvPr/>
        </p:nvCxnSpPr>
        <p:spPr>
          <a:xfrm flipV="1">
            <a:off x="4105154" y="1481559"/>
            <a:ext cx="1084162" cy="3842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1409026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Instantiate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Normal (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or,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Hunger)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class on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Awake()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attaching the script component to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AnimalStates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65579" y="1740833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Initialize Sheep's health, calorie, age and size etc.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3" name="直線コネクタ 22"/>
          <p:cNvCxnSpPr>
            <a:endCxn id="22" idx="1"/>
          </p:cNvCxnSpPr>
          <p:nvPr/>
        </p:nvCxnSpPr>
        <p:spPr>
          <a:xfrm>
            <a:off x="7880430" y="2002808"/>
            <a:ext cx="785149" cy="194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65579" y="3619789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Update the sheep’s parameters and state per frame.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>
            <a:off x="7880430" y="3746727"/>
            <a:ext cx="785149" cy="194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65579" y="5333394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Conduct actions with the current state.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Methods: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FindTarget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TryToMove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and Action().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7334491" y="5486400"/>
            <a:ext cx="1331088" cy="3418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1909086" y="6327608"/>
            <a:ext cx="2230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Sequence Diagram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790653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388958"/>
            <a:ext cx="10648244" cy="260448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static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for Normal.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Awake()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to use this “instance” field.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7200230" y="1080403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sp>
        <p:nvSpPr>
          <p:cNvPr id="3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84249" y="2548963"/>
            <a:ext cx="5486941" cy="199856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static modifier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 used when you want to limit the number of instances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to only one.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Variables or methods with the static modifier are allocated fixed memory in the application. It is good to save memory.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this case,  more than two states of “Normal” instance is not needed, so the static modifier is added. 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 pattern is called as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“Singleton”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 </a:t>
            </a:r>
          </a:p>
        </p:txBody>
      </p:sp>
      <p:pic>
        <p:nvPicPr>
          <p:cNvPr id="1026" name="Picture 2" descr="C:\Users\fores\AppData\Local\Monosnap\Temp\MyGame01_ecosystem - Microsoft Visual Studio 2021-06-02 16.06.2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7"/>
          <a:stretch/>
        </p:blipFill>
        <p:spPr bwMode="auto">
          <a:xfrm>
            <a:off x="7250287" y="1400535"/>
            <a:ext cx="3837912" cy="51082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84249" y="4656878"/>
            <a:ext cx="5486941" cy="117543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Awake()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method is called before Start().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this case, only one instance will be created as initialize.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DontDestroyOnLoad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makes the target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unbreakable during play the game.</a:t>
            </a:r>
          </a:p>
        </p:txBody>
      </p:sp>
      <p:pic>
        <p:nvPicPr>
          <p:cNvPr id="1027" name="Picture 3" descr="C:\Users\fores\AppData\Local\Monosnap\Temp\MyGame01_ecosystem - Microsoft Visual Studio 2021-06-02 16.37.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249" y="6276432"/>
            <a:ext cx="2633843" cy="2323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MyGame01_ecosystem - Microsoft Visual Studio 2021-06-02 16.38.3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720" y="6269994"/>
            <a:ext cx="2415522" cy="2382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正方形/長方形 24"/>
          <p:cNvSpPr/>
          <p:nvPr/>
        </p:nvSpPr>
        <p:spPr>
          <a:xfrm>
            <a:off x="9027326" y="1932994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カギ線コネクタ 2"/>
          <p:cNvCxnSpPr>
            <a:endCxn id="25" idx="2"/>
          </p:cNvCxnSpPr>
          <p:nvPr/>
        </p:nvCxnSpPr>
        <p:spPr>
          <a:xfrm rot="16200000" flipV="1">
            <a:off x="9018458" y="2405454"/>
            <a:ext cx="1730881" cy="1290413"/>
          </a:xfrm>
          <a:prstGeom prst="bentConnector3">
            <a:avLst>
              <a:gd name="adj1" fmla="val 87894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585146" y="3883906"/>
            <a:ext cx="2916232" cy="167965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can access the 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static variable </a:t>
            </a:r>
            <a:r>
              <a:rPr lang="en-US" altLang="ja-JP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or method </a:t>
            </a:r>
            <a:r>
              <a:rPr lang="en-US" altLang="ja-JP" sz="12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without instantiate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endParaRPr lang="en-US" altLang="ja-JP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2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.g.</a:t>
            </a:r>
            <a:b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Normal.instance</a:t>
            </a:r>
            <a:endParaRPr lang="en-US" altLang="ja-JP" sz="12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Vector3.one</a:t>
            </a:r>
          </a:p>
          <a:p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endParaRPr lang="en-US" altLang="ja-JP" sz="12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Mathf.Max</a:t>
            </a:r>
            <a: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(num1, num2)</a:t>
            </a:r>
            <a:endParaRPr lang="en-US" altLang="ja-JP" sz="1200" b="1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5486400" y="1653104"/>
            <a:ext cx="149699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53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yGame01_ecosystem - Microsoft Visual Studio 2021-06-02 17.22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182" y="1186404"/>
            <a:ext cx="4786429" cy="53003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FindTarget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TryToMove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Move()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Action()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namespace: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System.Threading.Tasks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;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7105608" y="873102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sp>
        <p:nvSpPr>
          <p:cNvPr id="3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37010" y="2841975"/>
            <a:ext cx="5969219" cy="193836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TryToMove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 similar to the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of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CactusController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script in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 4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this case, the sheep checks straight and diagonally downward with Ray. The check function will be implemented later.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the Ray touch something, the sheep changes its direction. </a:t>
            </a: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nothing there are, they call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async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Move()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function.</a:t>
            </a:r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37010" y="4872943"/>
            <a:ext cx="5969219" cy="161381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Random.Range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(val1, val2) </a:t>
            </a:r>
            <a:b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returns random value between val1 and val2. </a:t>
            </a:r>
          </a:p>
          <a:p>
            <a:pPr>
              <a:lnSpc>
                <a:spcPts val="1400"/>
              </a:lnSpc>
            </a:pP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Rotate(axis, degree) </a:t>
            </a:r>
            <a:b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rotates the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the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value degree on the axis.</a:t>
            </a: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Rotate(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x_degree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y_degree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z_degree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</a:t>
            </a:r>
            <a:b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rotates the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the degree on each of the axis.</a:t>
            </a:r>
          </a:p>
        </p:txBody>
      </p:sp>
      <p:pic>
        <p:nvPicPr>
          <p:cNvPr id="2052" name="Picture 4" descr="C:\Users\fores\AppData\Local\Monosnap\Temp\MyGame02_ecosystem - MainScene - PC, Mac &amp; Linux Standalone - Unity 2020.2.0f1 Personal_ _DX11_ 2021-06-02 18.04.4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183" y="3372092"/>
            <a:ext cx="1866128" cy="145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 flipH="1" flipV="1">
            <a:off x="10073833" y="4139878"/>
            <a:ext cx="760698" cy="381966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V="1">
            <a:off x="10814611" y="4139878"/>
            <a:ext cx="760698" cy="381966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パイ 17"/>
          <p:cNvSpPr/>
          <p:nvPr/>
        </p:nvSpPr>
        <p:spPr>
          <a:xfrm rot="12368747">
            <a:off x="9997977" y="3719258"/>
            <a:ext cx="1660707" cy="1610368"/>
          </a:xfrm>
          <a:prstGeom prst="pie">
            <a:avLst>
              <a:gd name="adj1" fmla="val 0"/>
              <a:gd name="adj2" fmla="val 7524109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9931816" y="3386122"/>
            <a:ext cx="19438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b="1" dirty="0" err="1" smtClean="0">
                <a:solidFill>
                  <a:schemeClr val="bg2"/>
                </a:solidFill>
                <a:latin typeface="Roboto Slab" pitchFamily="2" charset="0"/>
                <a:ea typeface="Roboto Slab" pitchFamily="2" charset="0"/>
              </a:rPr>
              <a:t>Random.Range</a:t>
            </a:r>
            <a:r>
              <a:rPr lang="en-US" altLang="ja-JP" sz="1100" b="1" dirty="0" smtClean="0">
                <a:solidFill>
                  <a:schemeClr val="bg2"/>
                </a:solidFill>
                <a:latin typeface="Roboto Slab" pitchFamily="2" charset="0"/>
                <a:ea typeface="Roboto Slab" pitchFamily="2" charset="0"/>
              </a:rPr>
              <a:t>(-60f, 60f) </a:t>
            </a:r>
            <a:endParaRPr lang="ja-JP" altLang="en-US" sz="1100" dirty="0">
              <a:solidFill>
                <a:schemeClr val="bg2"/>
              </a:solidFill>
            </a:endParaRPr>
          </a:p>
        </p:txBody>
      </p:sp>
      <p:pic>
        <p:nvPicPr>
          <p:cNvPr id="2053" name="Picture 5" descr="C:\Users\fores\AppData\Local\Monosnap\Temp\MyGame02_ecosystem - MainScene - PC, Mac &amp; Linux Standalone - Unity 2020.2.0f1 Personal_ _DX11_ 2021-06-02 18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3583" y="5581233"/>
            <a:ext cx="1377328" cy="87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直線矢印コネクタ 32"/>
          <p:cNvCxnSpPr/>
          <p:nvPr/>
        </p:nvCxnSpPr>
        <p:spPr>
          <a:xfrm flipV="1">
            <a:off x="10691147" y="5845215"/>
            <a:ext cx="532438" cy="460475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10285532" y="5529754"/>
            <a:ext cx="124460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b="1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forward </a:t>
            </a:r>
            <a:r>
              <a:rPr lang="en-US" altLang="ja-JP" sz="11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+ </a:t>
            </a:r>
            <a:r>
              <a:rPr lang="en-US" altLang="ja-JP" sz="1100" b="1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up</a:t>
            </a:r>
            <a:endParaRPr lang="ja-JP" altLang="en-US" sz="1100" b="1" dirty="0">
              <a:solidFill>
                <a:schemeClr val="bg1"/>
              </a:solidFill>
              <a:latin typeface="Roboto Slab" pitchFamily="2" charset="0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5517265" y="1897954"/>
            <a:ext cx="135809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9060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FindTarget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TryToMove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Action()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Rigitbody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of your Sheep.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your Sheep and find the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component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constrains -&gt; Freeze Rotation : Y and Z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(To avoid tumbling down)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Empty object to attach State related scripts.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-&gt;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CreateEmpty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Normal script into the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by playing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(Hard-coded “1500” value is not smart so it will be fixed later.)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7930348" y="996565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pic>
        <p:nvPicPr>
          <p:cNvPr id="3074" name="Picture 2" descr="C:\Users\fores\AppData\Local\Monosnap\Temp\MyGame01_ecosystem - Microsoft Visual Studio 2021-06-02 18.51.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865" y="1289674"/>
            <a:ext cx="2497358" cy="9567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7930348" y="6046985"/>
            <a:ext cx="18870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/>
              <a:t>Sequence Diagram</a:t>
            </a:r>
            <a:endParaRPr lang="ja-JP" altLang="en-US" sz="1600" b="1" dirty="0"/>
          </a:p>
        </p:txBody>
      </p:sp>
      <p:pic>
        <p:nvPicPr>
          <p:cNvPr id="11" name="Picture 2" descr="C:\Users\fores\AppData\Local\Monosnap\Temp\GitMind - Google Chrome 2021-06-16 15.07.3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222" y="2403671"/>
            <a:ext cx="3504673" cy="42768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453087" y="5019554"/>
            <a:ext cx="1852240" cy="16127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5374511" y="1900030"/>
            <a:ext cx="199470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2" descr="C:\Users\fores\AppData\Local\Monosnap\Temp\MyGame01_ecosystem - SampleScene - PC, Mac &amp; Linux Standalone - Unity 2020.2.0f1 Personal_ _DX11_ 2021-06-16 19.37.2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893" y="3914533"/>
            <a:ext cx="2545104" cy="62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1835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420227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public variables.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CheckStraight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CheckDiagnallyDownward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above two methods.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water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belongs “Water” layer.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4099" name="Picture 3" descr="C:\Users\fores\AppData\Local\Monosnap\Temp\MyGame01_ecosystem - Microsoft Visual Studio 2021-06-16 19.51.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732" y="774554"/>
            <a:ext cx="2986810" cy="140762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fores\AppData\Local\Monosnap\Temp\MyGame01_ecosystem - Microsoft Visual Studio 2021-06-16 19.53.3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" t="893" r="37766" b="71894"/>
          <a:stretch/>
        </p:blipFill>
        <p:spPr bwMode="auto">
          <a:xfrm>
            <a:off x="6933506" y="2419128"/>
            <a:ext cx="4483261" cy="13233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fores\AppData\Local\Monosnap\Temp\MyGame01_ecosystem - Microsoft Visual Studio 2021-06-16 19.53.3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84"/>
          <a:stretch/>
        </p:blipFill>
        <p:spPr bwMode="auto">
          <a:xfrm>
            <a:off x="4450600" y="3881404"/>
            <a:ext cx="7457820" cy="177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矢印コネクタ 12"/>
          <p:cNvCxnSpPr/>
          <p:nvPr/>
        </p:nvCxnSpPr>
        <p:spPr>
          <a:xfrm>
            <a:off x="3657600" y="2046656"/>
            <a:ext cx="366145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663159" y="2473124"/>
            <a:ext cx="239211" cy="11576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7593153" y="475835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87167" y="3973975"/>
            <a:ext cx="3357198" cy="265286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CheckStraight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():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CheckDiagnallyDownward</a:t>
            </a:r>
            <a:r>
              <a:rPr lang="en-US" altLang="ja-JP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():  </a:t>
            </a:r>
            <a: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altLang="ja-JP" sz="14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23" name="Picture 5" descr="C:\Users\fores\AppData\Local\Monosnap\Temp\MyGame02_ecosystem - MainScene - PC, Mac &amp; Linux Standalone - Unity 2020.2.0f1 Personal_ _DX11_ 2021-06-02 18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130" y="4402217"/>
            <a:ext cx="1039136" cy="65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>
            <a:off x="1826871" y="4689511"/>
            <a:ext cx="642395" cy="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2469266" y="4383286"/>
            <a:ext cx="18758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 smtClean="0">
                <a:latin typeface="Roboto Slab" pitchFamily="2" charset="0"/>
                <a:ea typeface="Roboto Slab" pitchFamily="2" charset="0"/>
              </a:rPr>
              <a:t>Renderer().</a:t>
            </a:r>
            <a:r>
              <a:rPr lang="en-US" altLang="ja-JP" sz="1100" dirty="0" err="1" smtClean="0">
                <a:latin typeface="Roboto Slab" pitchFamily="2" charset="0"/>
                <a:ea typeface="Roboto Slab" pitchFamily="2" charset="0"/>
              </a:rPr>
              <a:t>bounds.center</a:t>
            </a:r>
            <a:endParaRPr lang="ja-JP" altLang="en-US" sz="1100" dirty="0"/>
          </a:p>
        </p:txBody>
      </p:sp>
      <p:sp>
        <p:nvSpPr>
          <p:cNvPr id="26" name="円/楕円 25"/>
          <p:cNvSpPr/>
          <p:nvPr/>
        </p:nvSpPr>
        <p:spPr>
          <a:xfrm>
            <a:off x="1757422" y="4620062"/>
            <a:ext cx="138897" cy="1388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 flipV="1">
            <a:off x="1864133" y="4514091"/>
            <a:ext cx="647573" cy="142772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3" name="Picture 5" descr="C:\Users\fores\AppData\Local\Monosnap\Temp\MyGame02_ecosystem - MainScene - PC, Mac &amp; Linux Standalone - Unity 2020.2.0f1 Personal_ _DX11_ 2021-06-02 18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130" y="5447812"/>
            <a:ext cx="1039136" cy="65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直線矢印コネクタ 33"/>
          <p:cNvCxnSpPr/>
          <p:nvPr/>
        </p:nvCxnSpPr>
        <p:spPr>
          <a:xfrm>
            <a:off x="1826871" y="5746687"/>
            <a:ext cx="499640" cy="3184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正方形/長方形 34"/>
          <p:cNvSpPr/>
          <p:nvPr/>
        </p:nvSpPr>
        <p:spPr>
          <a:xfrm>
            <a:off x="2469266" y="5440462"/>
            <a:ext cx="18758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 smtClean="0">
                <a:latin typeface="Roboto Slab" pitchFamily="2" charset="0"/>
                <a:ea typeface="Roboto Slab" pitchFamily="2" charset="0"/>
              </a:rPr>
              <a:t>Renderer().</a:t>
            </a:r>
            <a:r>
              <a:rPr lang="en-US" altLang="ja-JP" sz="1100" dirty="0" err="1" smtClean="0">
                <a:latin typeface="Roboto Slab" pitchFamily="2" charset="0"/>
                <a:ea typeface="Roboto Slab" pitchFamily="2" charset="0"/>
              </a:rPr>
              <a:t>bounds.center</a:t>
            </a:r>
            <a:endParaRPr lang="ja-JP" altLang="en-US" sz="1100" dirty="0"/>
          </a:p>
        </p:txBody>
      </p:sp>
      <p:sp>
        <p:nvSpPr>
          <p:cNvPr id="36" name="円/楕円 35"/>
          <p:cNvSpPr/>
          <p:nvPr/>
        </p:nvSpPr>
        <p:spPr>
          <a:xfrm>
            <a:off x="1757422" y="5677238"/>
            <a:ext cx="138897" cy="1388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矢印コネクタ 36"/>
          <p:cNvCxnSpPr/>
          <p:nvPr/>
        </p:nvCxnSpPr>
        <p:spPr>
          <a:xfrm flipV="1">
            <a:off x="1864133" y="5571267"/>
            <a:ext cx="647573" cy="142772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1065417" y="6180360"/>
            <a:ext cx="33169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 err="1"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050" dirty="0" err="1" smtClean="0">
                <a:latin typeface="Roboto Slab" pitchFamily="2" charset="0"/>
                <a:ea typeface="Roboto Slab" pitchFamily="2" charset="0"/>
              </a:rPr>
              <a:t>over.transform.forward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</a:rPr>
              <a:t> - </a:t>
            </a:r>
            <a:r>
              <a:rPr lang="en-US" altLang="ja-JP" sz="1050" dirty="0" err="1">
                <a:latin typeface="Roboto Slab" pitchFamily="2" charset="0"/>
                <a:ea typeface="Roboto Slab" pitchFamily="2" charset="0"/>
              </a:rPr>
              <a:t>mover.tranform.up</a:t>
            </a:r>
            <a:r>
              <a:rPr lang="en-US" altLang="ja-JP" sz="1050" dirty="0">
                <a:latin typeface="Roboto Slab" pitchFamily="2" charset="0"/>
                <a:ea typeface="Roboto Slab" pitchFamily="2" charset="0"/>
              </a:rPr>
              <a:t> / 2</a:t>
            </a:r>
            <a:endParaRPr lang="ja-JP" altLang="en-US" sz="1050" dirty="0"/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2076691" y="6049442"/>
            <a:ext cx="209307" cy="181592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カギ線コネクタ 41"/>
          <p:cNvCxnSpPr/>
          <p:nvPr/>
        </p:nvCxnSpPr>
        <p:spPr>
          <a:xfrm>
            <a:off x="3923818" y="2766362"/>
            <a:ext cx="2523281" cy="1126590"/>
          </a:xfrm>
          <a:prstGeom prst="bentConnector3">
            <a:avLst>
              <a:gd name="adj1" fmla="val 100000"/>
            </a:avLst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1" name="Picture 5" descr="C:\Users\fores\AppData\Local\Monosnap\Temp\MyGame01_ecosystem - SampleScene - PC, Mac &amp; Linux Standalone - Unity 2020.2.0f1 Personal_ _DX11_ 2021-06-16 20.27.1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288" y="3328940"/>
            <a:ext cx="2676827" cy="52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fores\AppData\Local\Monosnap\Temp\MyGame02_ecosystem - Microsoft Visual Studio 2021-06-16 20.32.28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380" y="5702072"/>
            <a:ext cx="1467306" cy="924772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正方形/長方形 62"/>
          <p:cNvSpPr/>
          <p:nvPr/>
        </p:nvSpPr>
        <p:spPr>
          <a:xfrm>
            <a:off x="6055536" y="6026471"/>
            <a:ext cx="5524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* You should create 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Layers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class to avoid hard-coding: “Water”.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Try do this when you have free time.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705134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122" name="Picture 2" descr="C:\Users\fores\AppData\Local\Monosnap\Temp\MyGame02_ecosystem - MainScene - PC, Mac &amp; Linux Standalone - Unity 2020.2.0f1 Personal _DX11_ 2021-06-16 20.43.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2" r="3415"/>
          <a:stretch/>
        </p:blipFill>
        <p:spPr bwMode="auto">
          <a:xfrm>
            <a:off x="6165448" y="1432954"/>
            <a:ext cx="5265184" cy="260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fores\AppData\Local\Monosnap\Temp\MyGame02_ecosystem - MainScene - PC, Mac &amp; Linux Standalone - Unity 2020.2.0f1 Personal _DX11_ 2021-06-16 20.44.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020" y="4210391"/>
            <a:ext cx="5298612" cy="230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27948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colliders of your plants.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all of your plants from Hierarchy.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Capsule Collider and adjust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“Mesh Collider”.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by playing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ray hit something,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the sheep will turn to avoid it and move.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some case, the sheep may stumble or stack.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It’s OK, it will be fixed later.</a:t>
            </a:r>
          </a:p>
        </p:txBody>
      </p:sp>
    </p:spTree>
    <p:extLst>
      <p:ext uri="{BB962C8B-B14F-4D97-AF65-F5344CB8AC3E}">
        <p14:creationId xmlns:p14="http://schemas.microsoft.com/office/powerpoint/2010/main" val="69107381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Hunger.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986809" y="1066141"/>
            <a:ext cx="48349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Hunger.cs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( 1/2 page. Continued on next page.)</a:t>
            </a:r>
            <a:endParaRPr lang="ja-JP" altLang="en-US" sz="1600" dirty="0"/>
          </a:p>
        </p:txBody>
      </p: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420227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States/Animal folder.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and paste.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and 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“Plants”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layers to your plants.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CalcUtils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Utils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33692" y="3761772"/>
            <a:ext cx="4861366" cy="285729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1400"/>
              </a:lnSpc>
            </a:pPr>
            <a:endParaRPr lang="en-US" sz="5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Physics.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OverlapSphere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(Vector3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position, float radius, </a:t>
            </a:r>
            <a:r>
              <a:rPr lang="en-US" sz="1400" b="1" dirty="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layerMask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):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forasch</a:t>
            </a:r>
            <a:r>
              <a:rPr lang="en-US" altLang="ja-JP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(Collider hit in colliders) … :  </a:t>
            </a:r>
            <a: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Check distance of each found objects.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If more closer one found, update “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nearestObj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”.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Then return it.</a:t>
            </a:r>
            <a: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altLang="ja-JP" sz="14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8" name="Picture 3" descr="C:\Users\fores\AppData\Local\Monosnap\Temp\MyGame02_ecosystem - MainScene - PC, Mac &amp; Linux Standalone - Unity 2020.2.0f1 Personal_ _DX11_ 2021-06-17 12.41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993" y="4448915"/>
            <a:ext cx="1703352" cy="122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正方形/長方形 48"/>
          <p:cNvSpPr/>
          <p:nvPr/>
        </p:nvSpPr>
        <p:spPr>
          <a:xfrm>
            <a:off x="3136741" y="4583166"/>
            <a:ext cx="26004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Search target layer’s object in designated range.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In the future, it use the sheep’s sense value by gene.</a:t>
            </a:r>
            <a:endParaRPr lang="ja-JP" altLang="en-US" sz="1400" dirty="0"/>
          </a:p>
        </p:txBody>
      </p:sp>
      <p:pic>
        <p:nvPicPr>
          <p:cNvPr id="1028" name="Picture 4" descr="C:\Users\fores\AppData\Local\Monosnap\Temp\MyGame01_ecosystem - Microsoft Visual Studio 2021-06-17 21.07.4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249" y="1404694"/>
            <a:ext cx="6070537" cy="48996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8821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Hunger.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420227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of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script.</a:t>
            </a:r>
            <a:endParaRPr lang="en-US" altLang="ja-JP" sz="1600" dirty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States/Animal folder.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and paste.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and add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“Plants” 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layers to your plants.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CalcUtils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Utils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endParaRPr lang="en-US" altLang="ja-JP" sz="1600" dirty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986809" y="880957"/>
            <a:ext cx="23471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Hunger.cs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( 2/2 page.)</a:t>
            </a:r>
            <a:endParaRPr lang="ja-JP" altLang="en-US" sz="1600" dirty="0"/>
          </a:p>
        </p:txBody>
      </p: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33692" y="3761772"/>
            <a:ext cx="4861366" cy="2857293"/>
          </a:xfrm>
          <a:prstGeom prst="roundRect">
            <a:avLst>
              <a:gd name="adj" fmla="val 688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sz="500" b="1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Physics. </a:t>
            </a:r>
            <a:r>
              <a:rPr lang="en-US" sz="1400" b="1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OverlapSphere</a:t>
            </a:r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(Vector3 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position, float radius, </a:t>
            </a:r>
            <a:r>
              <a:rPr lang="en-US" sz="1400" b="1" dirty="0" err="1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b="1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layerMask</a:t>
            </a:r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):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  </a:t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endParaRPr lang="en-US" sz="1400" dirty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b="1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altLang="ja-JP" sz="1400" b="1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forasch</a:t>
            </a:r>
            <a:r>
              <a:rPr lang="en-US" altLang="ja-JP" sz="14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 (Collider hit in colliders) … :  </a:t>
            </a:r>
            <a:r>
              <a:rPr lang="en-US" altLang="ja-JP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Check distance of each found objects.</a:t>
            </a:r>
            <a:b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If more closer one found, update “</a:t>
            </a:r>
            <a:r>
              <a:rPr lang="en-US" altLang="ja-JP" sz="1400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nearestObj</a:t>
            </a:r>
            <a: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”.</a:t>
            </a:r>
            <a:b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Then return it.</a:t>
            </a:r>
            <a:r>
              <a:rPr lang="en-US" altLang="ja-JP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endParaRPr lang="en-US" altLang="ja-JP" sz="1400" b="1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7" name="Picture 3" descr="C:\Users\fores\AppData\Local\Monosnap\Temp\MyGame02_ecosystem - MainScene - PC, Mac &amp; Linux Standalone - Unity 2020.2.0f1 Personal_ _DX11_ 2021-06-17 12.41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993" y="4448915"/>
            <a:ext cx="1703352" cy="122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3136741" y="4583166"/>
            <a:ext cx="26004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Search target layer’s object in designated range.</a:t>
            </a:r>
            <a:br>
              <a:rPr lang="en-US" altLang="ja-JP" sz="1400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In the future, it use the sheep’s sense value by gene.</a:t>
            </a:r>
            <a:endParaRPr lang="ja-JP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50" name="Picture 2" descr="C:\Users\fores\AppData\Local\Monosnap\Temp\MyGame01_ecosystem - Microsoft Visual Studio 2021-06-17 12.5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250" y="1219510"/>
            <a:ext cx="6101783" cy="31711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9410214" y="3445763"/>
            <a:ext cx="27593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No editing required</a:t>
            </a:r>
          </a:p>
          <a:p>
            <a:r>
              <a:rPr lang="ja-JP" altLang="en-US" sz="1400" dirty="0" smtClean="0"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400" dirty="0" err="1" smtClean="0">
                <a:latin typeface="Roboto Slab" pitchFamily="2" charset="0"/>
                <a:ea typeface="Roboto Slab" pitchFamily="2" charset="0"/>
              </a:rPr>
              <a:t>TryToMove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()</a:t>
            </a:r>
          </a:p>
          <a:p>
            <a:r>
              <a:rPr lang="ja-JP" altLang="en-US" sz="1400" dirty="0" smtClean="0"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400" dirty="0" err="1" smtClean="0">
                <a:latin typeface="Roboto Slab" pitchFamily="2" charset="0"/>
                <a:ea typeface="Roboto Slab" pitchFamily="2" charset="0"/>
              </a:rPr>
              <a:t>CheckStraight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()</a:t>
            </a:r>
          </a:p>
          <a:p>
            <a:r>
              <a:rPr lang="ja-JP" altLang="en-US" sz="1400" dirty="0" smtClean="0"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400" dirty="0" err="1" smtClean="0">
                <a:latin typeface="Roboto Slab" pitchFamily="2" charset="0"/>
                <a:ea typeface="Roboto Slab" pitchFamily="2" charset="0"/>
              </a:rPr>
              <a:t>CheckDiagnallyDownward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()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2051" name="Picture 3" descr="C:\Users\fores\AppData\Local\Monosnap\Temp\MyGame02_ecosystem - Microsoft Visual Studio 2021-06-17 16.55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250" y="4834167"/>
            <a:ext cx="4920402" cy="17848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5986809" y="4495613"/>
            <a:ext cx="18838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Utils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CalcUtils.cs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259329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Hunger.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4" y="1636462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to test.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Remove comment out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ChangeState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to test.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ChangeState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Debug.log()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as component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implement by playing your game.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become hungry, search plants.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find plants, the sheep looks nearest one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and move toward to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may 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stumble. It’s 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OK, it will be fixed later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6492237" y="3452214"/>
            <a:ext cx="11865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Hunger.cs</a:t>
            </a:r>
            <a:endParaRPr lang="ja-JP" altLang="en-US" sz="1600" dirty="0"/>
          </a:p>
        </p:txBody>
      </p:sp>
      <p:pic>
        <p:nvPicPr>
          <p:cNvPr id="3074" name="Picture 2" descr="C:\Users\fores\AppData\Local\Monosnap\Temp\MyGame01_ecosystem - Microsoft Visual Studio 2021-06-17 17.18.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41" b="24976"/>
          <a:stretch/>
        </p:blipFill>
        <p:spPr bwMode="auto">
          <a:xfrm>
            <a:off x="6558987" y="3790768"/>
            <a:ext cx="4618300" cy="22940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492237" y="423555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dirty="0"/>
          </a:p>
        </p:txBody>
      </p:sp>
      <p:pic>
        <p:nvPicPr>
          <p:cNvPr id="3075" name="Picture 3" descr="C:\Users\fores\AppData\Local\Monosnap\Temp\MyGame01_ecosystem - Microsoft Visual Studio 2021-06-17 17.28.4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50"/>
          <a:stretch/>
        </p:blipFill>
        <p:spPr bwMode="auto">
          <a:xfrm>
            <a:off x="6558987" y="762109"/>
            <a:ext cx="3387087" cy="24271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8572982" y="5798917"/>
            <a:ext cx="262360" cy="177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387787" y="5936750"/>
            <a:ext cx="3063433" cy="71097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After Checking, remove comment out.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3076" name="Picture 4" descr="C:\Users\fores\AppData\Local\Monosnap\Temp\MyGame01_ecosystem - Microsoft Visual Studio 2021-06-17 20.13.3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126" y="6209842"/>
            <a:ext cx="2278697" cy="3691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9132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fores\AppData\Local\Monosnap\Temp\MyGame01_ecosystem - Microsoft Visual Studio 2021-06-17 18.07.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694" y="1687266"/>
            <a:ext cx="3682780" cy="43733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Eating.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214201"/>
            <a:ext cx="10842159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and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States/Animal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Try to reading and coding it.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3675714" y="168242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(1/2)</a:t>
            </a:r>
            <a:endParaRPr lang="ja-JP" altLang="en-US" sz="1600" dirty="0"/>
          </a:p>
        </p:txBody>
      </p:sp>
      <p:pic>
        <p:nvPicPr>
          <p:cNvPr id="4099" name="Picture 3" descr="C:\Users\fores\AppData\Local\Monosnap\Temp\MyGame01_ecosystem - Microsoft Visual Studio 2021-06-17 18.09.5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" b="2400"/>
          <a:stretch/>
        </p:blipFill>
        <p:spPr bwMode="auto">
          <a:xfrm>
            <a:off x="4861391" y="1687266"/>
            <a:ext cx="6875337" cy="49797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10647968" y="168242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(2/2)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892746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Prepare to edit this game what you want.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below </a:t>
            </a: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again.</a:t>
            </a:r>
            <a: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8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“Assets/Creator Kit – Beginner Code/Scenes”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ExampleScene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Edit -&gt; Duplicate.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“Example scene 1”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right click -&gt; “rename” as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below 2 points.</a:t>
            </a:r>
          </a:p>
          <a:p>
            <a:pPr marL="1657350" lvl="2" indent="-5143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Hierarchy shows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657350" lvl="2" indent="-51435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Project shows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IntrodctionScene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Congratulations! You have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became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god on this game!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                                         tools freely.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cancel your last operation, use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ctrl+z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(windows) or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cmd+z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(mac).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discard all of your changes, double click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-&gt; select “Don’t save” and open again.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43811" y="204787"/>
            <a:ext cx="3986213" cy="35598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円/楕円 2"/>
          <p:cNvSpPr/>
          <p:nvPr/>
        </p:nvSpPr>
        <p:spPr>
          <a:xfrm>
            <a:off x="7739060" y="1162025"/>
            <a:ext cx="428625" cy="14287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148" name="Picture 4" descr="C:\Users\fores\AppData\Local\Monosnap\Temp\beginnercode - IntroductionScene - PC, Mac &amp; Linux Standalone - Unity 2020.2.0f1 Personal _DX11_ 2021-03-10 10.44.4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812" y="3872799"/>
            <a:ext cx="3986212" cy="267190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円/楕円 18"/>
          <p:cNvSpPr/>
          <p:nvPr/>
        </p:nvSpPr>
        <p:spPr>
          <a:xfrm>
            <a:off x="7786690" y="4062381"/>
            <a:ext cx="1028703" cy="17623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>
            <a:off x="10291778" y="6354174"/>
            <a:ext cx="690561" cy="17623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 flipV="1">
            <a:off x="4772022" y="4100487"/>
            <a:ext cx="2662241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 flipV="1">
            <a:off x="4772022" y="3024162"/>
            <a:ext cx="2662241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9" name="Picture 5" descr="C:\Users\fores\AppData\Local\Monosnap\Temp\beginnercode - IntroductionScene - PC, Mac &amp; Linux Standalone - Unity 2020.2.0f1 Personal_ _DX11_ 2021-03-10 10.59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61" y="5191097"/>
            <a:ext cx="1969094" cy="22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196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fores\AppData\Local\Monosnap\Temp\MyGame01_ecosystem - Microsoft Visual Studio 2021-06-17 18.07.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694" y="1687266"/>
            <a:ext cx="3682780" cy="43733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Eating.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214201"/>
            <a:ext cx="10842159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and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States/Animal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Try to reading and coding it.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4099" name="Picture 3" descr="C:\Users\fores\AppData\Local\Monosnap\Temp\MyGame01_ecosystem - Microsoft Visual Studio 2021-06-17 18.09.5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" b="2400"/>
          <a:stretch/>
        </p:blipFill>
        <p:spPr bwMode="auto">
          <a:xfrm>
            <a:off x="4861391" y="1687266"/>
            <a:ext cx="6875337" cy="49797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44689" y="4601803"/>
            <a:ext cx="1578017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Use same function of Hunger class.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16" name="直線コネクタ 15"/>
          <p:cNvCxnSpPr>
            <a:stCxn id="13" idx="3"/>
          </p:cNvCxnSpPr>
          <p:nvPr/>
        </p:nvCxnSpPr>
        <p:spPr>
          <a:xfrm>
            <a:off x="1722706" y="4845226"/>
            <a:ext cx="356879" cy="215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44689" y="2965914"/>
            <a:ext cx="1578017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Template of Singleton.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57868" y="2631468"/>
            <a:ext cx="2750911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Make eating motion by Rotate().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>
            <a:off x="7770471" y="2708476"/>
            <a:ext cx="887398" cy="124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57868" y="3630493"/>
            <a:ext cx="2750911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Check diet type from stats file.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57868" y="4992447"/>
            <a:ext cx="2750911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finish eating.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57868" y="6180173"/>
            <a:ext cx="2750911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calorie move from Flower to the Animal.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57868" y="4172215"/>
            <a:ext cx="2750911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need to create and attach appropriate tags on your plants.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9" name="直線コネクタ 38"/>
          <p:cNvCxnSpPr/>
          <p:nvPr/>
        </p:nvCxnSpPr>
        <p:spPr>
          <a:xfrm>
            <a:off x="7770471" y="3842795"/>
            <a:ext cx="887398" cy="124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/>
        </p:nvCxnSpPr>
        <p:spPr>
          <a:xfrm>
            <a:off x="7454096" y="4203650"/>
            <a:ext cx="1203773" cy="1691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/>
        </p:nvCxnSpPr>
        <p:spPr>
          <a:xfrm>
            <a:off x="1722706" y="3290360"/>
            <a:ext cx="178439" cy="10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/>
        </p:nvCxnSpPr>
        <p:spPr>
          <a:xfrm>
            <a:off x="7770471" y="4930105"/>
            <a:ext cx="887398" cy="124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/>
        </p:nvCxnSpPr>
        <p:spPr>
          <a:xfrm>
            <a:off x="7770471" y="6153163"/>
            <a:ext cx="887398" cy="124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69856" y="6152453"/>
            <a:ext cx="3694618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Don’t forget attach Eating script as component to </a:t>
            </a:r>
            <a:r>
              <a:rPr lang="en-US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AnimalStates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3675714" y="168242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(1/2)</a:t>
            </a:r>
            <a:endParaRPr lang="ja-JP" altLang="en-US" sz="1600" dirty="0"/>
          </a:p>
        </p:txBody>
      </p:sp>
      <p:sp>
        <p:nvSpPr>
          <p:cNvPr id="51" name="正方形/長方形 50"/>
          <p:cNvSpPr/>
          <p:nvPr/>
        </p:nvSpPr>
        <p:spPr>
          <a:xfrm>
            <a:off x="10647968" y="168242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(2/2)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743173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5914675" y="3267919"/>
            <a:ext cx="2118155" cy="26081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493796" y="693467"/>
            <a:ext cx="4602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Next step: Plants (Flower) and Managers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1279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 flipH="1">
            <a:off x="381964" y="3858227"/>
            <a:ext cx="3159887" cy="825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5699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Note: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SOLID Principles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Knowledge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for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sophisticated programming.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672903"/>
              </p:ext>
            </p:extLst>
          </p:nvPr>
        </p:nvGraphicFramePr>
        <p:xfrm>
          <a:off x="1372244" y="2814684"/>
          <a:ext cx="9685438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77864"/>
                <a:gridCol w="6107574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Simple Explain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smtClean="0">
                          <a:latin typeface="Roboto Slab" pitchFamily="2" charset="0"/>
                        </a:rPr>
                        <a:t>S</a:t>
                      </a: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ingle responsibility </a:t>
                      </a:r>
                      <a:r>
                        <a:rPr kumimoji="1" lang="en-US" altLang="ja-JP" sz="1600" baseline="0" dirty="0" smtClean="0">
                          <a:latin typeface="Roboto Slab" pitchFamily="2" charset="0"/>
                        </a:rPr>
                        <a:t>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A class should have only one role.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smtClean="0">
                          <a:latin typeface="Roboto Slab" pitchFamily="2" charset="0"/>
                        </a:rPr>
                        <a:t>O</a:t>
                      </a: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pen / Closed</a:t>
                      </a:r>
                      <a:r>
                        <a:rPr kumimoji="1" lang="en-US" altLang="ja-JP" sz="1600" baseline="0" dirty="0" smtClean="0">
                          <a:latin typeface="Roboto Slab" pitchFamily="2" charset="0"/>
                        </a:rPr>
                        <a:t> 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You should use abstract or interface for</a:t>
                      </a:r>
                      <a:r>
                        <a:rPr kumimoji="1" lang="en-US" altLang="ja-JP" sz="1600" baseline="0" dirty="0" smtClean="0">
                          <a:latin typeface="Roboto Slab" pitchFamily="2" charset="0"/>
                        </a:rPr>
                        <a:t> easy maintenance.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err="1" smtClean="0">
                          <a:latin typeface="Roboto Slab" pitchFamily="2" charset="0"/>
                        </a:rPr>
                        <a:t>L</a:t>
                      </a:r>
                      <a:r>
                        <a:rPr kumimoji="1" lang="en-US" altLang="ja-JP" sz="1600" dirty="0" err="1" smtClean="0">
                          <a:latin typeface="Roboto Slab" pitchFamily="2" charset="0"/>
                        </a:rPr>
                        <a:t>iskov</a:t>
                      </a: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 substitution 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Inherited classes must obey the rules of their parent classes.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smtClean="0">
                          <a:latin typeface="Roboto Slab" pitchFamily="2" charset="0"/>
                        </a:rPr>
                        <a:t>I</a:t>
                      </a: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nterface segregation 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The function of interfaces must be kept to a minimum.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smtClean="0">
                          <a:latin typeface="Roboto Slab" pitchFamily="2" charset="0"/>
                        </a:rPr>
                        <a:t>D</a:t>
                      </a: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ependency inversion 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Dependencies should be organized using interfaces.</a:t>
                      </a:r>
                      <a:endParaRPr kumimoji="1" lang="ja-JP" altLang="en-US" sz="16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正方形/長方形 4"/>
          <p:cNvSpPr/>
          <p:nvPr/>
        </p:nvSpPr>
        <p:spPr>
          <a:xfrm>
            <a:off x="1329680" y="2043881"/>
            <a:ext cx="79961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>
                <a:latin typeface="Roboto Slab" pitchFamily="2" charset="0"/>
              </a:rPr>
              <a:t>Your design of programming will be good by following these principles.</a:t>
            </a:r>
          </a:p>
          <a:p>
            <a:r>
              <a:rPr kumimoji="1" lang="en-US" altLang="ja-JP" dirty="0" smtClean="0">
                <a:latin typeface="Roboto Slab" pitchFamily="2" charset="0"/>
              </a:rPr>
              <a:t>However, as it is difficult for beginner, I explain it briefly.</a:t>
            </a:r>
            <a:endParaRPr kumimoji="1"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6683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Homework(1/3)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308325"/>
            <a:ext cx="7472923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IPlantState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Plant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as component to your Flower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Resources folder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-&gt; </a:t>
            </a:r>
            <a:r>
              <a:rPr lang="en-US" altLang="ja-JP" sz="12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MyScriptable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-&gt; Create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PlantStats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set the parameters like bellow.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5077426" y="4992743"/>
            <a:ext cx="321776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abstract class Plant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string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System.Guid.NewGuid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ToString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gene;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IPlantState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state;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stats;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4996404" y="4692769"/>
            <a:ext cx="24320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Plant.cs</a:t>
            </a:r>
            <a:endParaRPr lang="ja-JP" altLang="en-US" sz="1600" b="1" dirty="0"/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Base of Plants.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077426" y="2973286"/>
            <a:ext cx="321776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namespace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PlantStates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interface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IPlantState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FindTarget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Action();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2" name="正方形/長方形 21"/>
          <p:cNvSpPr/>
          <p:nvPr/>
        </p:nvSpPr>
        <p:spPr>
          <a:xfrm>
            <a:off x="4996404" y="2677170"/>
            <a:ext cx="28167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States/Plant/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IPlantState.cs</a:t>
            </a:r>
            <a:endParaRPr lang="ja-JP" altLang="en-US" sz="1600" b="1" dirty="0"/>
          </a:p>
        </p:txBody>
      </p:sp>
      <p:sp>
        <p:nvSpPr>
          <p:cNvPr id="24" name="正方形/長方形 23"/>
          <p:cNvSpPr/>
          <p:nvPr/>
        </p:nvSpPr>
        <p:spPr>
          <a:xfrm>
            <a:off x="8441801" y="560760"/>
            <a:ext cx="3217763" cy="618630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Flower : Plant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ConsumeCalorie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ConsumeWater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Grow()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InTakeCalorie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InTakeWater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Start is called before the first frame update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void Start()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Update is called once per frame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void Update()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5" name="正方形/長方形 24"/>
          <p:cNvSpPr/>
          <p:nvPr/>
        </p:nvSpPr>
        <p:spPr>
          <a:xfrm>
            <a:off x="8364638" y="256928"/>
            <a:ext cx="25987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Flower.cs</a:t>
            </a:r>
            <a:endParaRPr lang="ja-JP" altLang="en-US" sz="1600" b="1" dirty="0"/>
          </a:p>
        </p:txBody>
      </p:sp>
      <p:pic>
        <p:nvPicPr>
          <p:cNvPr id="5123" name="Picture 3" descr="C:\Users\fores\AppData\Local\Monosnap\Temp\MyGame01_ecosystem - SampleScene - PC, Mac &amp; Linux Standalone - Unity 2020.2.0f1 Personal_ _DX11_ 2021-06-17 19.28.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3168009"/>
            <a:ext cx="2858272" cy="355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44329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Homework(2/3)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304468"/>
            <a:ext cx="7472923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States/Plant/Normal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scrips as component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965610" y="2899012"/>
            <a:ext cx="25410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States/Plant/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Base of Plants.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6569576" y="256928"/>
            <a:ext cx="25987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Flower.cs</a:t>
            </a:r>
            <a:endParaRPr lang="ja-JP" altLang="en-US" sz="1600" b="1" dirty="0"/>
          </a:p>
        </p:txBody>
      </p:sp>
      <p:pic>
        <p:nvPicPr>
          <p:cNvPr id="6146" name="Picture 2" descr="C:\Users\fores\AppData\Local\Monosnap\Temp\MyGame01_ecosystem - Microsoft Visual Studio 2021-06-17 19.49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564" y="560760"/>
            <a:ext cx="5047601" cy="62283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MyGame01_ecosystem - Microsoft Visual Studio 2021-06-17 19.59.0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120" y="3202842"/>
            <a:ext cx="3242700" cy="35862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4541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Homework(3/3)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304467"/>
            <a:ext cx="7472923" cy="214092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and attach Flower / Grass tags to your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by playing your game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sheep become hungry, search plants.</a:t>
            </a:r>
            <a:b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find plants, the sheep looks nearest 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one </a:t>
            </a:r>
            <a: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move toward to it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 and Sheep will grow every certain interval.</a:t>
            </a:r>
            <a:b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sheep reaches to the target, the sheep eat it.</a:t>
            </a:r>
            <a:b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During eating, the plant’s calorie will be decreased.</a:t>
            </a:r>
            <a:b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On the other hand, the sheep takes the calorie.</a:t>
            </a:r>
            <a:b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</a:t>
            </a: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（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checked in Inspector view</a:t>
            </a: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）</a:t>
            </a:r>
            <a: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finish eating, the plant will be die. Then, the sheep starts moving again.</a:t>
            </a:r>
            <a:r>
              <a:rPr lang="en-US" altLang="ja-JP" sz="7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7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7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7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※ If you are worried about sheep tumbling, 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temporarily change the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settings as 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follows.</a:t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(Please uncheck again when you finished the testing)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Base of Plants.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71774" y="730721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pic>
        <p:nvPicPr>
          <p:cNvPr id="18" name="Picture 2" descr="C:\Users\fores\AppData\Local\Monosnap\Temp\MyGame01_ecosystem - Microsoft Visual Studio 2021-06-17 20.43.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072" y="1069275"/>
            <a:ext cx="3849043" cy="33489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fores\AppData\Local\Monosnap\Temp\MyGame01_ecosystem - SampleScene - PC, Mac &amp; Linux Standalone - Unity 2020.2.0f1 Personal_ _DX11_ 2021-06-17 20.54.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334" y="4692742"/>
            <a:ext cx="2805414" cy="177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直線矢印コネクタ 22"/>
          <p:cNvCxnSpPr/>
          <p:nvPr/>
        </p:nvCxnSpPr>
        <p:spPr>
          <a:xfrm>
            <a:off x="3213904" y="1564378"/>
            <a:ext cx="392767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6535839" y="5785278"/>
            <a:ext cx="135423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2183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89096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178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design 1</a:t>
            </a:r>
            <a:endParaRPr lang="en-US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Interface programming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7444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Improvement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and testing 1</a:t>
            </a:r>
          </a:p>
        </p:txBody>
      </p:sp>
    </p:spTree>
    <p:extLst>
      <p:ext uri="{BB962C8B-B14F-4D97-AF65-F5344CB8AC3E}">
        <p14:creationId xmlns:p14="http://schemas.microsoft.com/office/powerpoint/2010/main" val="4532161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角丸四角形 9"/>
          <p:cNvSpPr/>
          <p:nvPr/>
        </p:nvSpPr>
        <p:spPr>
          <a:xfrm>
            <a:off x="5776754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角丸四角形 70"/>
          <p:cNvSpPr/>
          <p:nvPr/>
        </p:nvSpPr>
        <p:spPr>
          <a:xfrm>
            <a:off x="4825086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角丸四角形 73"/>
          <p:cNvSpPr/>
          <p:nvPr/>
        </p:nvSpPr>
        <p:spPr>
          <a:xfrm>
            <a:off x="3873417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角丸四角形 74"/>
          <p:cNvSpPr/>
          <p:nvPr/>
        </p:nvSpPr>
        <p:spPr>
          <a:xfrm>
            <a:off x="2921748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角丸四角形 75"/>
          <p:cNvSpPr/>
          <p:nvPr/>
        </p:nvSpPr>
        <p:spPr>
          <a:xfrm>
            <a:off x="1970078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角丸四角形 76"/>
          <p:cNvSpPr/>
          <p:nvPr/>
        </p:nvSpPr>
        <p:spPr>
          <a:xfrm>
            <a:off x="1018410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1952950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/>
        </p:nvSpPr>
        <p:spPr>
          <a:xfrm>
            <a:off x="1224660" y="208383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🎥</a:t>
            </a:r>
            <a:endParaRPr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09750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3948843" y="121413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🎮</a:t>
            </a:r>
            <a:endParaRPr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169450" y="20930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☀</a:t>
            </a:r>
            <a:endParaRPr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175862" y="1805856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🔵</a:t>
            </a:r>
            <a:endParaRPr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114240" y="208567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pic>
        <p:nvPicPr>
          <p:cNvPr id="1027" name="Picture 3" descr="C:\Users\fores\AppData\Local\Monosnap\Temp\beginnercode - IntroductionScene - PC, Mac &amp; Linux Standalone - Unity 2020.2.0f1 Personal_ _DX11_ 2021-04-09 05.42.2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73416" y="2434434"/>
            <a:ext cx="828000" cy="10994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IntroductionScene - PC, Mac &amp; Linux Standalone - Unity 2020.2.0f1 Personal_ _DX11_ 2021-04-09 05.43.4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70078" y="2434434"/>
            <a:ext cx="828000" cy="10623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_ _DX11_ 2021-04-09 05.46.5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754" y="2434434"/>
            <a:ext cx="828000" cy="10974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_ _DX11_ 2021-04-09 05.50.49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25085" y="2434434"/>
            <a:ext cx="828000" cy="11065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fores\AppData\Local\Monosnap\Temp\beginnercode - IntroductionScene - PC, Mac &amp; Linux Standalone - Unity 2020.2.0f1 Personal_ _DX11_ 2021-04-09 05.51.52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8409" y="2434434"/>
            <a:ext cx="828000" cy="10656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ores\AppData\Local\Monosnap\Temp\beginnercode - IntroductionScene - PC, Mac &amp; Linux Standalone - Unity 2020.2.0f1 Personal_ _DX11_ 2021-04-09 05.54.25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21747" y="2434434"/>
            <a:ext cx="828000" cy="1104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983738" y="3493283"/>
            <a:ext cx="5685748" cy="2482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3095004" y="179056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059030" y="208752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4046206" y="179438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003820" y="208937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4997408" y="17982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948610" y="209122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5948610" y="180203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224660" y="178674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👂</a:t>
            </a:r>
            <a:endParaRPr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04229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598708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180382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4906582" y="121413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🌵</a:t>
            </a:r>
            <a:endParaRPr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138121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846984" y="1157795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✨</a:t>
            </a:r>
            <a:endParaRPr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6078523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1889470" y="3493283"/>
            <a:ext cx="5685748" cy="2482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>
            <a:stCxn id="1031" idx="2"/>
          </p:cNvCxnSpPr>
          <p:nvPr/>
        </p:nvCxnSpPr>
        <p:spPr>
          <a:xfrm>
            <a:off x="1432409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/>
        </p:nvCxnSpPr>
        <p:spPr>
          <a:xfrm>
            <a:off x="2384078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/>
        </p:nvCxnSpPr>
        <p:spPr>
          <a:xfrm>
            <a:off x="3333060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直線コネクタ 60"/>
          <p:cNvCxnSpPr/>
          <p:nvPr/>
        </p:nvCxnSpPr>
        <p:spPr>
          <a:xfrm>
            <a:off x="4282042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直線コネクタ 62"/>
          <p:cNvCxnSpPr/>
          <p:nvPr/>
        </p:nvCxnSpPr>
        <p:spPr>
          <a:xfrm>
            <a:off x="5231024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>
            <a:off x="6180005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beginnercode - IntroductionScene - PC, Mac &amp; Linux Standalone - Unity 2020.2.0f1 Personal _DX11_ 2021-04-09 05.38.4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09" y="3763197"/>
            <a:ext cx="5594739" cy="25423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721490" y="4575035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Scenes</a:t>
            </a: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Game project is composed by some of scenes. </a:t>
            </a:r>
            <a:b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Title Scene, Stage 1 Scene, Game Over Scene… etc. Each scene has </a:t>
            </a:r>
            <a:r>
              <a:rPr lang="en-US" sz="14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721490" y="2416211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b="1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All objects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Camera, Light, Buildings, Player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character, Enemies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Portions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Ground,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Weapons…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etc.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Each </a:t>
            </a:r>
            <a:r>
              <a:rPr lang="en-US" altLang="ja-JP" sz="14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has </a:t>
            </a:r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altLang="ja-JP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9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721490" y="1230893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Gives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feature to </a:t>
            </a:r>
            <a:r>
              <a:rPr lang="en-US" altLang="ja-JP" sz="14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Audio, Render,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Physics, Textures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Control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Scripts… etc. Each Component has </a:t>
            </a:r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Properties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altLang="ja-JP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9320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improvement.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exception handling.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regular expressions.</a:t>
            </a:r>
          </a:p>
          <a:p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Improvement and testing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744471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右大かっこ 1"/>
          <p:cNvSpPr/>
          <p:nvPr/>
        </p:nvSpPr>
        <p:spPr>
          <a:xfrm>
            <a:off x="4674242" y="2606809"/>
            <a:ext cx="250785" cy="1319514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1975413" y="3939319"/>
            <a:ext cx="51777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These are just tips so I'll explain them next week and maybe this week I'll support those who are behind.</a:t>
            </a:r>
            <a:endParaRPr lang="ja-JP" altLang="en-US" sz="1400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8462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 flipH="1">
            <a:off x="381964" y="3858227"/>
            <a:ext cx="3159887" cy="825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86226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Managers</a:t>
            </a:r>
            <a:endParaRPr lang="en-US" altLang="ja-JP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544339"/>
              </p:ext>
            </p:extLst>
          </p:nvPr>
        </p:nvGraphicFramePr>
        <p:xfrm>
          <a:off x="1372244" y="2814684"/>
          <a:ext cx="597768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08194"/>
                <a:gridCol w="3769486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Class Name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Simple Explain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err="1" smtClean="0">
                          <a:latin typeface="Roboto Slab" pitchFamily="2" charset="0"/>
                        </a:rPr>
                        <a:t>TimeManager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Manage time</a:t>
                      </a:r>
                      <a:r>
                        <a:rPr kumimoji="1" lang="en-US" altLang="ja-JP" sz="1600" baseline="0" dirty="0" smtClean="0">
                          <a:latin typeface="Roboto Slab" pitchFamily="2" charset="0"/>
                        </a:rPr>
                        <a:t> and game speed.</a:t>
                      </a:r>
                      <a:endParaRPr kumimoji="1" lang="en-US" altLang="ja-JP" sz="16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err="1" smtClean="0">
                          <a:latin typeface="Roboto Slab" pitchFamily="2" charset="0"/>
                        </a:rPr>
                        <a:t>InputManager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Manage player’s inputs.</a:t>
                      </a:r>
                      <a:endParaRPr kumimoji="1" lang="ja-JP" altLang="en-US" sz="16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 err="1" smtClean="0">
                          <a:latin typeface="Roboto Slab" pitchFamily="2" charset="0"/>
                        </a:rPr>
                        <a:t>GeneManager</a:t>
                      </a:r>
                      <a:endParaRPr kumimoji="1" lang="ja-JP" altLang="en-US" sz="16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Manage gene related factors. 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err="1" smtClean="0">
                          <a:latin typeface="Roboto Slab" pitchFamily="2" charset="0"/>
                        </a:rPr>
                        <a:t>UIManager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Manage UI.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正方形/長方形 4"/>
          <p:cNvSpPr/>
          <p:nvPr/>
        </p:nvSpPr>
        <p:spPr>
          <a:xfrm>
            <a:off x="1329680" y="2043881"/>
            <a:ext cx="62408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>
                <a:latin typeface="Roboto Slab" pitchFamily="2" charset="0"/>
              </a:rPr>
              <a:t>It is used to manage parameters throughout </a:t>
            </a:r>
            <a:r>
              <a:rPr kumimoji="1" lang="en-US" altLang="ja-JP" dirty="0" smtClean="0">
                <a:latin typeface="Roboto Slab" pitchFamily="2" charset="0"/>
              </a:rPr>
              <a:t>your </a:t>
            </a:r>
            <a:r>
              <a:rPr kumimoji="1" lang="en-US" altLang="ja-JP" dirty="0">
                <a:latin typeface="Roboto Slab" pitchFamily="2" charset="0"/>
              </a:rPr>
              <a:t>game</a:t>
            </a:r>
            <a:r>
              <a:rPr kumimoji="1" lang="en-US" altLang="ja-JP" dirty="0" smtClean="0">
                <a:latin typeface="Roboto Slab" pitchFamily="2" charset="0"/>
              </a:rPr>
              <a:t>.</a:t>
            </a:r>
          </a:p>
          <a:p>
            <a:r>
              <a:rPr kumimoji="1" lang="en-US" altLang="ja-JP" dirty="0" smtClean="0">
                <a:latin typeface="Roboto Slab" pitchFamily="2" charset="0"/>
              </a:rPr>
              <a:t>So they often use singleton pattern.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214161" y="1941497"/>
            <a:ext cx="3217763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Manager 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Singleton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static </a:t>
            </a:r>
            <a:r>
              <a:rPr lang="en-US" altLang="ja-JP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Manager 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instance { get; private set;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private void Awake()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if (instance == null)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instance = this;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DontDestroyOnLoad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this.gameObject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else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Destroy(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this.gameObject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8140915" y="1572165"/>
            <a:ext cx="2683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>
                <a:latin typeface="Roboto Slab" pitchFamily="2" charset="0"/>
              </a:rPr>
              <a:t>Template of Managers.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945300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Managers 1: </a:t>
            </a:r>
            <a:r>
              <a:rPr lang="en-US" altLang="ja-JP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TimeManager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4" y="1636462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TimeManager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Managers folder.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TimeManager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Search your code with “1500” and fix all of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ctrl+F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(Win)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 ⌘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+F (Mac)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endParaRPr lang="en-US" altLang="ja-JP" sz="20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empty game object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Managers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Hierarchy.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TimeManager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as component to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Managers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implement by playing your game.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6654282" y="91867"/>
            <a:ext cx="18405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TimeManager.cs</a:t>
            </a:r>
            <a:endParaRPr lang="ja-JP" altLang="en-US" sz="1600" dirty="0"/>
          </a:p>
        </p:txBody>
      </p:sp>
      <p:pic>
        <p:nvPicPr>
          <p:cNvPr id="1027" name="Picture 3" descr="C:\Users\fores\AppData\Local\Monosnap\Temp\MyGame02_ecosystem - Microsoft Visual Studio 2021-06-22 19.14.5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4850" y="0"/>
            <a:ext cx="3201221" cy="685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コネクタ 17"/>
          <p:cNvCxnSpPr/>
          <p:nvPr/>
        </p:nvCxnSpPr>
        <p:spPr>
          <a:xfrm flipH="1">
            <a:off x="8256608" y="653267"/>
            <a:ext cx="532435" cy="177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949387" y="497954"/>
            <a:ext cx="2477364" cy="66467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gameSpeeds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[0] = 0.5 = Slow,</a:t>
            </a:r>
          </a:p>
          <a:p>
            <a:r>
              <a:rPr lang="en-US" altLang="ja-JP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gameSpeeds</a:t>
            </a:r>
            <a:r>
              <a:rPr lang="en-US" altLang="ja-JP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[1] </a:t>
            </a:r>
            <a:r>
              <a:rPr lang="en-US" altLang="ja-JP" sz="11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= 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1.0 = Normal,</a:t>
            </a:r>
          </a:p>
          <a:p>
            <a:r>
              <a:rPr lang="en-US" altLang="ja-JP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gameSpeeds</a:t>
            </a:r>
            <a:r>
              <a:rPr lang="en-US" altLang="ja-JP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[2] </a:t>
            </a:r>
            <a:r>
              <a:rPr lang="en-US" altLang="ja-JP" sz="11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= 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2.0 = Fast speed</a:t>
            </a:r>
          </a:p>
        </p:txBody>
      </p:sp>
      <p:cxnSp>
        <p:nvCxnSpPr>
          <p:cNvPr id="27" name="直線コネクタ 26"/>
          <p:cNvCxnSpPr/>
          <p:nvPr/>
        </p:nvCxnSpPr>
        <p:spPr>
          <a:xfrm flipH="1">
            <a:off x="8256608" y="1162631"/>
            <a:ext cx="532435" cy="177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085144" y="1251144"/>
            <a:ext cx="3341607" cy="61427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gameSpeeds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GameSpeedType.SLOW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] = 0.5,</a:t>
            </a:r>
          </a:p>
          <a:p>
            <a:r>
              <a:rPr lang="en-US" altLang="ja-JP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gameSpeeds</a:t>
            </a:r>
            <a:r>
              <a:rPr lang="en-US" altLang="ja-JP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GameSpeedType.NORMAL</a:t>
            </a:r>
            <a:r>
              <a:rPr lang="en-US" altLang="ja-JP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] </a:t>
            </a:r>
            <a:r>
              <a:rPr lang="en-US" altLang="ja-JP" sz="11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= 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1.0,</a:t>
            </a:r>
          </a:p>
          <a:p>
            <a:r>
              <a:rPr lang="en-US" altLang="ja-JP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gameSpeeds</a:t>
            </a:r>
            <a:r>
              <a:rPr lang="en-US" altLang="ja-JP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GameSpeedType.FAST</a:t>
            </a:r>
            <a:r>
              <a:rPr lang="en-US" altLang="ja-JP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] </a:t>
            </a:r>
            <a:r>
              <a:rPr lang="en-US" altLang="ja-JP" sz="11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= 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2.0</a:t>
            </a:r>
          </a:p>
        </p:txBody>
      </p:sp>
      <p:sp>
        <p:nvSpPr>
          <p:cNvPr id="2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204029" y="1948647"/>
            <a:ext cx="2222721" cy="55922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Array for move intervals.</a:t>
            </a:r>
          </a:p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(To avoid hard-coded “1500”).</a:t>
            </a:r>
            <a:b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* </a:t>
            </a:r>
            <a:r>
              <a:rPr lang="en-US" sz="7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SLOW = 3000, NORMAL = 1500, FAST = 750.</a:t>
            </a:r>
          </a:p>
        </p:txBody>
      </p:sp>
      <p:cxnSp>
        <p:nvCxnSpPr>
          <p:cNvPr id="29" name="直線コネクタ 28"/>
          <p:cNvCxnSpPr/>
          <p:nvPr/>
        </p:nvCxnSpPr>
        <p:spPr>
          <a:xfrm flipH="1">
            <a:off x="8395504" y="1577814"/>
            <a:ext cx="393541" cy="3708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 flipH="1">
            <a:off x="8256608" y="4047855"/>
            <a:ext cx="532435" cy="177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204029" y="4047855"/>
            <a:ext cx="2222721" cy="49361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value of </a:t>
            </a:r>
            <a:r>
              <a:rPr lang="en-US" sz="11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Time.timeScale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controls your game speed.</a:t>
            </a:r>
          </a:p>
        </p:txBody>
      </p:sp>
      <p:cxnSp>
        <p:nvCxnSpPr>
          <p:cNvPr id="34" name="直線コネクタ 33"/>
          <p:cNvCxnSpPr/>
          <p:nvPr/>
        </p:nvCxnSpPr>
        <p:spPr>
          <a:xfrm flipH="1">
            <a:off x="8395504" y="2322452"/>
            <a:ext cx="393541" cy="3708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204029" y="2631884"/>
            <a:ext cx="2222721" cy="49361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Utility function for debug or co-developers.</a:t>
            </a:r>
          </a:p>
        </p:txBody>
      </p:sp>
      <p:cxnSp>
        <p:nvCxnSpPr>
          <p:cNvPr id="35" name="直線コネクタ 34"/>
          <p:cNvCxnSpPr/>
          <p:nvPr/>
        </p:nvCxnSpPr>
        <p:spPr>
          <a:xfrm flipH="1" flipV="1">
            <a:off x="8256609" y="6265883"/>
            <a:ext cx="532436" cy="697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204029" y="6088858"/>
            <a:ext cx="2222721" cy="49361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Initialize as Normal game speed.</a:t>
            </a:r>
          </a:p>
        </p:txBody>
      </p:sp>
      <p:pic>
        <p:nvPicPr>
          <p:cNvPr id="1028" name="Picture 4" descr="C:\Users\fores\AppData\Local\Monosnap\Temp\MyGame01_ecosystem - Microsoft Visual Studio 2021-06-22 20.09.5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697" y="3523308"/>
            <a:ext cx="2145958" cy="43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854367" y="3652356"/>
            <a:ext cx="1230777" cy="25003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11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Entire </a:t>
            </a:r>
            <a:r>
              <a:rPr lang="en-US" altLang="ja-JP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solution.</a:t>
            </a:r>
            <a:endParaRPr lang="en-US" sz="11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9" name="Picture 5" descr="C:\Users\fores\AppData\Local\Monosnap\Temp\MyGame01_ecosystem - Microsoft Visual Studio 2021-06-22 20.18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767" y="4087370"/>
            <a:ext cx="2850383" cy="90819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854369" y="4224880"/>
            <a:ext cx="2164468" cy="79048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ja-JP" sz="9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await </a:t>
            </a:r>
            <a:r>
              <a:rPr lang="en-US" altLang="ja-JP" sz="900" dirty="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Task.Delay</a:t>
            </a:r>
            <a:r>
              <a:rPr lang="en-US" altLang="ja-JP" sz="9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</a:t>
            </a:r>
            <a:r>
              <a:rPr lang="en-US" altLang="ja-JP" sz="900" dirty="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TimeManager.instance.getCurrentGameSpeedIntervalA</a:t>
            </a:r>
            <a:r>
              <a:rPr lang="en-US" altLang="ja-JP" sz="9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());</a:t>
            </a:r>
            <a:endParaRPr lang="en-US" sz="9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9" name="直線コネクタ 38"/>
          <p:cNvCxnSpPr/>
          <p:nvPr/>
        </p:nvCxnSpPr>
        <p:spPr>
          <a:xfrm flipH="1">
            <a:off x="2353519" y="4677818"/>
            <a:ext cx="1500849" cy="565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/>
          <p:nvPr/>
        </p:nvCxnSpPr>
        <p:spPr>
          <a:xfrm flipH="1">
            <a:off x="2912962" y="3777374"/>
            <a:ext cx="941407" cy="282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/>
          <p:cNvCxnSpPr/>
          <p:nvPr/>
        </p:nvCxnSpPr>
        <p:spPr>
          <a:xfrm flipH="1">
            <a:off x="6018838" y="4654405"/>
            <a:ext cx="2743197" cy="103393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2135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fores\AppData\Local\Monosnap\Temp\MyGame01_ecosystem - Microsoft Visual Studio 2021-06-22 23.43.3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148" y="1331861"/>
            <a:ext cx="4717463" cy="44477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Managers 2: </a:t>
            </a:r>
            <a:r>
              <a:rPr lang="en-US" altLang="ja-JP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InputManager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4" y="1636462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InputManager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Managers folder.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InputManager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InputManager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component to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Managers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implement by playing your game.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1 , 2 and 3 key to change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gamespeed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6858767" y="1012598"/>
            <a:ext cx="18662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InputManager.cs</a:t>
            </a:r>
            <a:endParaRPr lang="ja-JP" altLang="en-US" sz="1600" dirty="0"/>
          </a:p>
        </p:txBody>
      </p:sp>
      <p:cxnSp>
        <p:nvCxnSpPr>
          <p:cNvPr id="33" name="直線コネクタ 32"/>
          <p:cNvCxnSpPr>
            <a:endCxn id="37" idx="3"/>
          </p:cNvCxnSpPr>
          <p:nvPr/>
        </p:nvCxnSpPr>
        <p:spPr>
          <a:xfrm flipH="1">
            <a:off x="6917804" y="3900668"/>
            <a:ext cx="1601164" cy="1443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080569" y="3900668"/>
            <a:ext cx="837235" cy="2886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Key of “1”</a:t>
            </a:r>
          </a:p>
        </p:txBody>
      </p:sp>
      <p:cxnSp>
        <p:nvCxnSpPr>
          <p:cNvPr id="40" name="直線コネクタ 39"/>
          <p:cNvCxnSpPr>
            <a:endCxn id="41" idx="3"/>
          </p:cNvCxnSpPr>
          <p:nvPr/>
        </p:nvCxnSpPr>
        <p:spPr>
          <a:xfrm flipH="1">
            <a:off x="6917804" y="4479402"/>
            <a:ext cx="1601164" cy="1443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080569" y="4479402"/>
            <a:ext cx="837235" cy="2886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Key of “2”</a:t>
            </a:r>
          </a:p>
        </p:txBody>
      </p:sp>
      <p:cxnSp>
        <p:nvCxnSpPr>
          <p:cNvPr id="42" name="直線コネクタ 41"/>
          <p:cNvCxnSpPr>
            <a:endCxn id="43" idx="3"/>
          </p:cNvCxnSpPr>
          <p:nvPr/>
        </p:nvCxnSpPr>
        <p:spPr>
          <a:xfrm flipH="1">
            <a:off x="6917804" y="5112151"/>
            <a:ext cx="1601164" cy="1443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080569" y="5112151"/>
            <a:ext cx="837235" cy="2886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Key of “3”</a:t>
            </a:r>
          </a:p>
        </p:txBody>
      </p:sp>
    </p:spTree>
    <p:extLst>
      <p:ext uri="{BB962C8B-B14F-4D97-AF65-F5344CB8AC3E}">
        <p14:creationId xmlns:p14="http://schemas.microsoft.com/office/powerpoint/2010/main" val="17269809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Managers 3: </a:t>
            </a:r>
            <a:r>
              <a:rPr lang="en-US" altLang="ja-JP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GeneManager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4" y="1485195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GeneManager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Managers folder.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GeneManager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GeneManager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component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Managers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implement by playing your game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(Optional) You can use gene factors now!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to use it.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6858767" y="375991"/>
            <a:ext cx="1819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GeneManager.cs</a:t>
            </a:r>
            <a:endParaRPr lang="ja-JP" altLang="en-US" sz="1600" dirty="0"/>
          </a:p>
        </p:txBody>
      </p:sp>
      <p:pic>
        <p:nvPicPr>
          <p:cNvPr id="2050" name="Picture 2" descr="C:\Users\fores\AppData\Local\Monosnap\Temp\MyGame01_ecosystem - Microsoft Visual Studio 2021-06-22 23.55.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45" y="705181"/>
            <a:ext cx="3588575" cy="46282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正方形/長方形 10"/>
          <p:cNvSpPr/>
          <p:nvPr/>
        </p:nvSpPr>
        <p:spPr>
          <a:xfrm>
            <a:off x="6858767" y="5441844"/>
            <a:ext cx="21355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Initialize()</a:t>
            </a:r>
            <a:endParaRPr lang="ja-JP" altLang="en-US" sz="1600" dirty="0"/>
          </a:p>
        </p:txBody>
      </p:sp>
      <p:pic>
        <p:nvPicPr>
          <p:cNvPr id="2051" name="Picture 3" descr="C:\Users\fores\AppData\Local\Monosnap\Temp\MyGame01_ecosystem - Microsoft Visual Studio 2021-06-23 00.02.0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45" y="5768824"/>
            <a:ext cx="4573205" cy="4327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MyGame01_ecosystem - Microsoft Visual Studio 2021-06-23 00.04.5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9763" y="2959432"/>
            <a:ext cx="2001214" cy="212931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10028740" y="2678661"/>
            <a:ext cx="14718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AnimalGene.cs</a:t>
            </a:r>
            <a:endParaRPr lang="ja-JP" altLang="en-US" sz="1400" dirty="0"/>
          </a:p>
        </p:txBody>
      </p:sp>
      <p:pic>
        <p:nvPicPr>
          <p:cNvPr id="2053" name="Picture 5" descr="C:\Users\fores\AppData\Local\Monosnap\Temp\MyGame01_ecosystem - Microsoft Visual Studio 2021-06-23 00.10.1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33" y="5629131"/>
            <a:ext cx="5617580" cy="5948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929833" y="5290577"/>
            <a:ext cx="25122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FindTarget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endParaRPr lang="ja-JP" altLang="en-US" sz="1600" dirty="0"/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2708475" y="4819453"/>
            <a:ext cx="0" cy="4037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 flipH="1" flipV="1">
            <a:off x="9234848" y="1393367"/>
            <a:ext cx="603630" cy="76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838478" y="1248801"/>
            <a:ext cx="2272499" cy="61794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[Random gender </a:t>
            </a:r>
            <a:r>
              <a:rPr lang="en-US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ver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]</a:t>
            </a:r>
            <a:b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Create and return </a:t>
            </a:r>
            <a:r>
              <a:rPr lang="en-US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AnimalGene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class with the constructor.</a:t>
            </a:r>
          </a:p>
        </p:txBody>
      </p: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838478" y="2098027"/>
            <a:ext cx="2272499" cy="28249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[Designated gender </a:t>
            </a:r>
            <a:r>
              <a:rPr lang="en-US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ver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]</a:t>
            </a:r>
            <a:b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1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3" name="直線コネクタ 22"/>
          <p:cNvCxnSpPr/>
          <p:nvPr/>
        </p:nvCxnSpPr>
        <p:spPr>
          <a:xfrm flipH="1" flipV="1">
            <a:off x="9234848" y="2098027"/>
            <a:ext cx="603630" cy="76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 flipV="1">
            <a:off x="11593975" y="1813539"/>
            <a:ext cx="0" cy="1581702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1927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C:\Users\fores\AppData\Local\Monosnap\Temp\MyGame01_ecosystem - Microsoft Visual Studio 2021-06-23 03.08.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262" y="803283"/>
            <a:ext cx="3535399" cy="2716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Managers 4: </a:t>
            </a:r>
            <a:r>
              <a:rPr lang="en-US" altLang="ja-JP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UIManager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and UI.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347095"/>
            <a:ext cx="7385187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UIManager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Managers folder.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UIManager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InputManager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component to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Managers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base of UI (HP bar).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Canvas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your Hierarchy.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Slider as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Slider_HP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Slider_HP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delete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Handle Slide Area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nimalUI_HPBar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of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UIManager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7418210" y="464729"/>
            <a:ext cx="15632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UIManager.cs</a:t>
            </a:r>
            <a:endParaRPr lang="ja-JP" altLang="en-US" sz="1600" dirty="0"/>
          </a:p>
        </p:txBody>
      </p:sp>
      <p:pic>
        <p:nvPicPr>
          <p:cNvPr id="3075" name="Picture 3" descr="C:\Users\fores\AppData\Local\Monosnap\Temp\MyGame02_ecosystem - MainScene - PC, Mac &amp; Linux Standalone - Unity 2020.2.0f1 Personal _DX11_ 2021-06-23 01.56.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262" y="4090493"/>
            <a:ext cx="3282760" cy="237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正方形/長方形 17"/>
          <p:cNvSpPr/>
          <p:nvPr/>
        </p:nvSpPr>
        <p:spPr>
          <a:xfrm>
            <a:off x="7418210" y="3751939"/>
            <a:ext cx="21339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 image: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Slider_HP</a:t>
            </a:r>
            <a:endParaRPr lang="ja-JP" altLang="en-US" sz="1600" dirty="0"/>
          </a:p>
        </p:txBody>
      </p:sp>
      <p:sp>
        <p:nvSpPr>
          <p:cNvPr id="3" name="正方形/長方形 2"/>
          <p:cNvSpPr/>
          <p:nvPr/>
        </p:nvSpPr>
        <p:spPr>
          <a:xfrm>
            <a:off x="1016019" y="4826052"/>
            <a:ext cx="26244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current Hierarchy of the UI.</a:t>
            </a:r>
            <a:endParaRPr lang="ja-JP" altLang="en-US" sz="1200" b="1" dirty="0"/>
          </a:p>
        </p:txBody>
      </p:sp>
      <p:pic>
        <p:nvPicPr>
          <p:cNvPr id="3077" name="Picture 5" descr="C:\Users\fores\AppData\Local\Monosnap\Temp\MyGame01_ecosystem - SampleScene - PC, Mac &amp; Linux Standalone - Unity 2020.2.0f1 Personal_ _DX11_ 2021-06-23 02.20.0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23" y="5103051"/>
            <a:ext cx="2165612" cy="131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正方形/長方形 24"/>
          <p:cNvSpPr/>
          <p:nvPr/>
        </p:nvSpPr>
        <p:spPr>
          <a:xfrm>
            <a:off x="3756925" y="4840893"/>
            <a:ext cx="30219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5. Attached </a:t>
            </a:r>
            <a:r>
              <a:rPr lang="en-US" altLang="ja-JP" sz="12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r>
              <a:rPr lang="en-US" altLang="ja-JP" sz="12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</a:t>
            </a:r>
            <a:r>
              <a:rPr lang="en-US" altLang="ja-JP" sz="12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UIManager</a:t>
            </a:r>
            <a:endParaRPr lang="en-US" altLang="ja-JP" sz="1200" b="1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80" name="Picture 8" descr="C:\Users\fores\AppData\Local\Monosnap\Temp\MyGame01_ecosystem - SampleScene - PC, Mac &amp; Linux Standalone - Unity 2020.2.0f1 Personal_ _DX11_ 2021-06-23 03.14.5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744" y="5117892"/>
            <a:ext cx="3302342" cy="84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コネクタ 27"/>
          <p:cNvCxnSpPr/>
          <p:nvPr/>
        </p:nvCxnSpPr>
        <p:spPr>
          <a:xfrm flipH="1" flipV="1">
            <a:off x="9886888" y="1540411"/>
            <a:ext cx="603630" cy="76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69660" y="1598008"/>
            <a:ext cx="1767069" cy="28249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Header for inspector.</a:t>
            </a:r>
          </a:p>
        </p:txBody>
      </p:sp>
    </p:spTree>
    <p:extLst>
      <p:ext uri="{BB962C8B-B14F-4D97-AF65-F5344CB8AC3E}">
        <p14:creationId xmlns:p14="http://schemas.microsoft.com/office/powerpoint/2010/main" val="8331603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Managers 4: </a:t>
            </a:r>
            <a:r>
              <a:rPr lang="en-US" altLang="ja-JP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UIManager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and UI.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289221"/>
            <a:ext cx="7385187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parameters.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World Space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from pull down.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parameters according to this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Slider_HP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parameters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parameters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Background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parameters.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Red to Color.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Fill Area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parameters.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parameters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parameters.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parameters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Green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Color.</a:t>
            </a:r>
          </a:p>
          <a:p>
            <a:pPr marL="342900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6462858" y="464729"/>
            <a:ext cx="1438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endParaRPr lang="ja-JP" altLang="en-US" sz="1600" dirty="0"/>
          </a:p>
        </p:txBody>
      </p:sp>
      <p:pic>
        <p:nvPicPr>
          <p:cNvPr id="4098" name="Picture 2" descr="C:\Users\fores\AppData\Local\Monosnap\Temp\MyGame01_ecosystem - SampleScene - PC, Mac &amp; Linux Standalone - Unity 2020.2.0f1 Personal_ _DX11_ 2021-06-23 02.11.2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64"/>
          <a:stretch/>
        </p:blipFill>
        <p:spPr bwMode="auto">
          <a:xfrm>
            <a:off x="6526683" y="767714"/>
            <a:ext cx="2449043" cy="262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fores\AppData\Local\Monosnap\Temp\MyGame01_ecosystem - SampleScene - PC, Mac &amp; Linux Standalone - Unity 2020.2.0f1 Personal_ _DX11_ 2021-06-23 02.16.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118" y="4634817"/>
            <a:ext cx="2401394" cy="207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正方形/長方形 18"/>
          <p:cNvSpPr/>
          <p:nvPr/>
        </p:nvSpPr>
        <p:spPr>
          <a:xfrm>
            <a:off x="6462858" y="4296263"/>
            <a:ext cx="13773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2.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Slider_HP</a:t>
            </a:r>
            <a:endParaRPr lang="ja-JP" altLang="en-US" sz="1600" dirty="0"/>
          </a:p>
        </p:txBody>
      </p:sp>
      <p:pic>
        <p:nvPicPr>
          <p:cNvPr id="4101" name="Picture 5" descr="C:\Users\fores\AppData\Local\Monosnap\Temp\MyGame01_ecosystem - SampleScene - PC, Mac &amp; Linux Standalone - Unity 2020.2.0f1 Personal_ _DX11_ 2021-06-23 02.18.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589" y="767714"/>
            <a:ext cx="2596028" cy="60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9125038" y="464729"/>
            <a:ext cx="14590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endParaRPr lang="ja-JP" altLang="en-US" sz="1600" dirty="0"/>
          </a:p>
        </p:txBody>
      </p:sp>
      <p:pic>
        <p:nvPicPr>
          <p:cNvPr id="4102" name="Picture 6" descr="C:\Users\fores\AppData\Local\Monosnap\Temp\MyGame01_ecosystem - SampleScene - PC, Mac &amp; Linux Standalone - Unity 2020.2.0f1 Personal_ _DX11_ 2021-06-23 02.23.3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589" y="1803519"/>
            <a:ext cx="2596028" cy="159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正方形/長方形 22"/>
          <p:cNvSpPr/>
          <p:nvPr/>
        </p:nvSpPr>
        <p:spPr>
          <a:xfrm>
            <a:off x="9125038" y="1510311"/>
            <a:ext cx="12394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4. Fill Area</a:t>
            </a:r>
            <a:endParaRPr lang="ja-JP" altLang="en-US" sz="1600" dirty="0"/>
          </a:p>
        </p:txBody>
      </p:sp>
      <p:sp>
        <p:nvSpPr>
          <p:cNvPr id="24" name="正方形/長方形 23"/>
          <p:cNvSpPr/>
          <p:nvPr/>
        </p:nvSpPr>
        <p:spPr>
          <a:xfrm>
            <a:off x="9125038" y="3443308"/>
            <a:ext cx="7200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Fill</a:t>
            </a:r>
            <a:endParaRPr lang="ja-JP" altLang="en-US" sz="1600" dirty="0"/>
          </a:p>
        </p:txBody>
      </p:sp>
      <p:pic>
        <p:nvPicPr>
          <p:cNvPr id="4103" name="Picture 7" descr="C:\Users\fores\AppData\Local\Monosnap\Temp\MyGame01_ecosystem - SampleScene - PC, Mac &amp; Linux Standalone - Unity 2020.2.0f1 Personal_ _DX11_ 2021-06-23 02.25.2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603" y="3731361"/>
            <a:ext cx="2465794" cy="297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コネクタ 24"/>
          <p:cNvCxnSpPr/>
          <p:nvPr/>
        </p:nvCxnSpPr>
        <p:spPr>
          <a:xfrm>
            <a:off x="7755762" y="3013276"/>
            <a:ext cx="173433" cy="566628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644402" y="3535056"/>
            <a:ext cx="2222721" cy="49361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UI will be rendered as game object: not overlay.</a:t>
            </a:r>
          </a:p>
        </p:txBody>
      </p:sp>
    </p:spTree>
    <p:extLst>
      <p:ext uri="{BB962C8B-B14F-4D97-AF65-F5344CB8AC3E}">
        <p14:creationId xmlns:p14="http://schemas.microsoft.com/office/powerpoint/2010/main" val="249246987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 descr="C:\Users\fores\AppData\Local\Monosnap\Temp\MyGame01_ecosystem - Microsoft Visual Studio 2021-06-23 03.17.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733" y="3578522"/>
            <a:ext cx="4867938" cy="26412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Managers 4: </a:t>
            </a:r>
            <a:r>
              <a:rPr lang="en-US" altLang="ja-JP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UIManager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and UI.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454552"/>
            <a:ext cx="7385187" cy="475719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Prefabs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 in Assets.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Assets folder -&gt; Create -&gt;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Rename the new folder.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Prefab.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drop it to Prefabs folder.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Deactivate the original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the object in the inspector.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to add the UI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Don’t forget adding using statement of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UnityEngine.UI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8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 and check the UI.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C:\Users\fores\AppData\Local\Monosnap\Temp\MyGame01_ecosystem - SampleScene - PC, Mac &amp; Linux Standalone - Unity 2020.2.0f1 Personal_ _DX11_ 2021-06-23 02.38.2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14"/>
          <a:stretch/>
        </p:blipFill>
        <p:spPr bwMode="auto">
          <a:xfrm>
            <a:off x="5436243" y="3615680"/>
            <a:ext cx="947736" cy="40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606724" y="5906030"/>
            <a:ext cx="77164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3" name="Picture 3" descr="C:\Users\fores\AppData\Local\Monosnap\Temp\MyGame01_ecosystem - Microsoft Visual Studio 2021-06-23 02.58.1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732" y="926748"/>
            <a:ext cx="3499561" cy="21770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正方形/長方形 24"/>
          <p:cNvSpPr/>
          <p:nvPr/>
        </p:nvSpPr>
        <p:spPr>
          <a:xfrm>
            <a:off x="7091750" y="635748"/>
            <a:ext cx="1951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LivingEntity.cs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endParaRPr lang="ja-JP" altLang="en-US" sz="1600" dirty="0"/>
          </a:p>
        </p:txBody>
      </p:sp>
      <p:sp>
        <p:nvSpPr>
          <p:cNvPr id="26" name="正方形/長方形 25"/>
          <p:cNvSpPr/>
          <p:nvPr/>
        </p:nvSpPr>
        <p:spPr>
          <a:xfrm>
            <a:off x="7091750" y="3286350"/>
            <a:ext cx="13067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endParaRPr lang="ja-JP" altLang="en-US" sz="1600" dirty="0"/>
          </a:p>
        </p:txBody>
      </p:sp>
      <p:sp>
        <p:nvSpPr>
          <p:cNvPr id="2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482094" y="5159774"/>
            <a:ext cx="5296812" cy="56583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Instantiate the UI with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UIManager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to the sheep’s position.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ja-JP" alt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Set the Slider info to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this.slider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8" name="直線コネクタ 27"/>
          <p:cNvCxnSpPr>
            <a:endCxn id="27" idx="3"/>
          </p:cNvCxnSpPr>
          <p:nvPr/>
        </p:nvCxnSpPr>
        <p:spPr>
          <a:xfrm flipH="1" flipV="1">
            <a:off x="6778906" y="5442692"/>
            <a:ext cx="578736" cy="591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159430" y="3365554"/>
            <a:ext cx="1828803" cy="28249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+ using </a:t>
            </a:r>
            <a:r>
              <a:rPr lang="en-US" sz="1100" dirty="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UnityEngine.UI</a:t>
            </a:r>
            <a:r>
              <a:rPr lang="en-US" sz="11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endParaRPr lang="en-US" sz="11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5126" name="Picture 6" descr="C:\Users\fores\AppData\Local\Monosnap\Temp\MyGame01_ecosystem - SampleScene - PC, Mac &amp; Linux Standalone - Unity 2020.2.0f1 Personal_ _DX11_ 2021-06-23 03.25.28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0" b="27432"/>
          <a:stretch/>
        </p:blipFill>
        <p:spPr bwMode="auto">
          <a:xfrm>
            <a:off x="5503641" y="5814349"/>
            <a:ext cx="880338" cy="72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直線矢印コネクタ 37"/>
          <p:cNvCxnSpPr/>
          <p:nvPr/>
        </p:nvCxnSpPr>
        <p:spPr>
          <a:xfrm>
            <a:off x="5014428" y="3899751"/>
            <a:ext cx="36394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4305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Managers 4: </a:t>
            </a:r>
            <a:r>
              <a:rPr lang="en-US" altLang="ja-JP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UIManager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and UI.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454552"/>
            <a:ext cx="7385187" cy="475719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to add the UI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RotateToCamera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UI folder.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RotateToCamera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RotateToCamera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UI_Animal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component.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 and check the UI.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shown in front of main camera.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starts as green but it turns red when the sheep hunger.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091750" y="635748"/>
            <a:ext cx="12891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endParaRPr lang="ja-JP" altLang="en-US" sz="1600" dirty="0"/>
          </a:p>
        </p:txBody>
      </p:sp>
      <p:sp>
        <p:nvSpPr>
          <p:cNvPr id="26" name="正方形/長方形 25"/>
          <p:cNvSpPr/>
          <p:nvPr/>
        </p:nvSpPr>
        <p:spPr>
          <a:xfrm>
            <a:off x="7091750" y="3606583"/>
            <a:ext cx="23487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RotateToCamera.cs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endParaRPr lang="ja-JP" altLang="en-US" sz="1600" dirty="0"/>
          </a:p>
        </p:txBody>
      </p:sp>
      <p:pic>
        <p:nvPicPr>
          <p:cNvPr id="6146" name="Picture 2" descr="C:\Users\fores\AppData\Local\Monosnap\Temp\MyGame01_ecosystem - Microsoft Visual Studio 2021-06-23 04.09.3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733" y="955012"/>
            <a:ext cx="3065964" cy="22925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fores\AppData\Local\Monosnap\Temp\MyGame01_ecosystem - Microsoft Visual Studio 2021-06-23 04.28.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733" y="3945137"/>
            <a:ext cx="4140842" cy="12028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fores\AppData\Local\Monosnap\Temp\MyGame01_ecosystem - SampleScene - PC, Mac &amp; Linux Standalone - Unity 2020.2.0f1 Personal _DX11_ 2021-06-23 04.33.2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171" y="4148181"/>
            <a:ext cx="3602440" cy="178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6320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5. Review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the Unity Editor interface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6. Review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the Unity Editor toolbar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Attachments to explain keywords on Unity:</a:t>
            </a: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8624" y="2936917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Scenes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Game project is composed by some of scenes.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Title Scene, Stage 1 Scene, Game Over Scene… etc. Each scene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6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8624" y="3807770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All objects that appear in the game called GameObject.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Player character, Enemies, Ground, Portions, Weapons… etc. Each </a:t>
            </a:r>
            <a:r>
              <a:rPr lang="en-US" sz="16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8624" y="4678623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It gives feature to GameObjects. A plate GameObject become wall attached by components.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Physics, Audio, Render, Textures, Control, Scripts… etc. Each Component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Properties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8624" y="5549476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Prefabs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It is template to create copies of  a GameObject with Components. By using wall Prefab, you can put same condition of wall into the Scene. The created copies are called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Instance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3081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148" y="2622384"/>
            <a:ext cx="5837231" cy="25180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sp>
        <p:nvSpPr>
          <p:cNvPr id="4" name="正方形/長方形 3"/>
          <p:cNvSpPr/>
          <p:nvPr/>
        </p:nvSpPr>
        <p:spPr>
          <a:xfrm>
            <a:off x="4101648" y="1571326"/>
            <a:ext cx="3900235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800" b="1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Congratulations!</a:t>
            </a:r>
          </a:p>
          <a:p>
            <a:pPr algn="ctr"/>
            <a:r>
              <a:rPr lang="en-US" altLang="ja-JP" sz="2800" b="1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World is Started!</a:t>
            </a:r>
          </a:p>
          <a:p>
            <a:pPr algn="ctr"/>
            <a:endParaRPr lang="ja-JP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255552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148" y="2622384"/>
            <a:ext cx="5837231" cy="25180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sp>
        <p:nvSpPr>
          <p:cNvPr id="4" name="正方形/長方形 3"/>
          <p:cNvSpPr/>
          <p:nvPr/>
        </p:nvSpPr>
        <p:spPr>
          <a:xfrm>
            <a:off x="5298190" y="1571326"/>
            <a:ext cx="150714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800" b="1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</a:p>
          <a:p>
            <a:pPr algn="ctr"/>
            <a:r>
              <a:rPr lang="en-US" altLang="ja-JP" sz="2800" b="1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Then…?</a:t>
            </a:r>
          </a:p>
        </p:txBody>
      </p:sp>
    </p:spTree>
    <p:extLst>
      <p:ext uri="{BB962C8B-B14F-4D97-AF65-F5344CB8AC3E}">
        <p14:creationId xmlns:p14="http://schemas.microsoft.com/office/powerpoint/2010/main" val="14804801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 to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454552"/>
            <a:ext cx="5618119" cy="4757195"/>
          </a:xfrm>
        </p:spPr>
        <p:txBody>
          <a:bodyPr/>
          <a:lstStyle/>
          <a:p>
            <a:r>
              <a:rPr lang="en-US" altLang="ja-JP" sz="1600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implement as your ideas!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Visual.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your own textures.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new Animals or Plants.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World System.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Day &amp; Night system.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Clock.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new Biomes.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AI.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new states.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ability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children to follow their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parents.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stumble / fall of animals.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Smarter AI.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11520" y="1454552"/>
            <a:ext cx="5730009" cy="4757195"/>
          </a:xfrm>
        </p:spPr>
        <p:txBody>
          <a:bodyPr/>
          <a:lstStyle/>
          <a:p>
            <a:pPr marL="342900" indent="-342900">
              <a:buFont typeface="+mj-lt"/>
              <a:buAutoNum type="arabicPeriod" startAt="4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4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Functions.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Bleed &amp; Gene system.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Predators.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Game System.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Player inputs.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In-Game Money to purchase Animals / Plants.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UI.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Camera control system.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new UI to manage Animals / Plants.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Refactoring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your code.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class design.                          …And more!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86232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implement as your ideas!</a:t>
            </a:r>
          </a:p>
        </p:txBody>
      </p:sp>
    </p:spTree>
    <p:extLst>
      <p:ext uri="{BB962C8B-B14F-4D97-AF65-F5344CB8AC3E}">
        <p14:creationId xmlns:p14="http://schemas.microsoft.com/office/powerpoint/2010/main" val="1199144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 to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338806"/>
            <a:ext cx="9599811" cy="4757195"/>
          </a:xfrm>
        </p:spPr>
        <p:txBody>
          <a:bodyPr/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Assignment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Improve your game as you like.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Document(s) to be submitted should be contains …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Screenshots of your works.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Descriptions of your works.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 codes of your works.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Images and descriptions you think you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What you thought when you implemented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Comments on this class.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Where to submit.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Announce it on this class.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document should preferably be in PDF format.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document title format is 02_[YourName].pdf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Deadline.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Announce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on this class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86232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implement as your ideas!</a:t>
            </a:r>
          </a:p>
        </p:txBody>
      </p: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450238" y="2801073"/>
            <a:ext cx="3788781" cy="195998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assignment is subject to assessment.</a:t>
            </a: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excellent document will be presented in class 10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Good luck!</a:t>
            </a:r>
            <a:endParaRPr lang="en-US" b="1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521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Support Time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Self-Study time.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454552"/>
            <a:ext cx="7385187" cy="475719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is catch-up time for students who got behind.</a:t>
            </a:r>
            <a:b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feel free to ask any questions.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3105591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improvement.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exception handling.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regular expressions.</a:t>
            </a:r>
          </a:p>
          <a:p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4" name="右大かっこ 13"/>
          <p:cNvSpPr/>
          <p:nvPr/>
        </p:nvSpPr>
        <p:spPr>
          <a:xfrm>
            <a:off x="4674242" y="3677131"/>
            <a:ext cx="250785" cy="1319514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5436243" y="4075278"/>
            <a:ext cx="51777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dirty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These </a:t>
            </a:r>
            <a:r>
              <a:rPr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tips will be explained in next week.</a:t>
            </a:r>
            <a:endParaRPr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00738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06727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196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design 1</a:t>
            </a:r>
            <a:endParaRPr lang="en-US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Interface programming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4387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Improvement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and testing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6385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improvement.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testing.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exception handling.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regular expressions.</a:t>
            </a:r>
          </a:p>
          <a:p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Improvement and testing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962419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12661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5051171" cy="480131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prevent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Degradation: bugs occurred by improvement.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892024"/>
            <a:ext cx="7385187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remember, the check list of testing…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1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sheep become hungry, search plants.</a:t>
            </a:r>
            <a:b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find plants, the sheep looks nearest </a:t>
            </a:r>
            <a:r>
              <a:rPr lang="en-US" altLang="ja-JP" sz="11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one</a:t>
            </a:r>
            <a:br>
              <a:rPr lang="en-US" altLang="ja-JP" sz="11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1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</a:t>
            </a: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move toward to it.</a:t>
            </a:r>
            <a:b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 and Sheep will grow every certain interval.</a:t>
            </a:r>
            <a:b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sheep reaches to the target, the sheep eat it.</a:t>
            </a:r>
            <a:b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During eating, the plant’s calorie will be decreased.</a:t>
            </a:r>
            <a:b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On the other hand, the sheep takes the calorie.</a:t>
            </a:r>
            <a:b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</a:t>
            </a:r>
            <a:r>
              <a:rPr lang="ja-JP" altLang="en-US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（</a:t>
            </a: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checked in Inspector view</a:t>
            </a:r>
            <a:r>
              <a:rPr lang="ja-JP" altLang="en-US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）</a:t>
            </a:r>
            <a:br>
              <a:rPr lang="ja-JP" altLang="en-US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finish eating, the plant will be die. </a:t>
            </a:r>
            <a:r>
              <a:rPr lang="en-US" altLang="ja-JP" sz="11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1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1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Then</a:t>
            </a:r>
            <a:r>
              <a:rPr lang="en-US" altLang="ja-JP" sz="11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starts moving again.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These Testing memo is not cool.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 you should create testing table like this.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Some developer make this table first because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testing table shows</a:t>
            </a: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specification of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called “Test Driven Development”: TDD.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218868"/>
              </p:ext>
            </p:extLst>
          </p:nvPr>
        </p:nvGraphicFramePr>
        <p:xfrm>
          <a:off x="5609857" y="1372374"/>
          <a:ext cx="6435525" cy="503226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71961"/>
                <a:gridCol w="1678329"/>
                <a:gridCol w="3171463"/>
                <a:gridCol w="713772"/>
              </a:tblGrid>
              <a:tr h="353584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Type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Title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How to Test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Check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 rowSpan="4"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Game System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Default game speed: NORMAL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1.</a:t>
                      </a: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 Start Game. 2. Check console and find debug message of “Normal: Timescale = 1.0”.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 smtClean="0">
                          <a:latin typeface="Roboto Slab" pitchFamily="2" charset="0"/>
                        </a:rPr>
                        <a:t>✓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Change game speed: SLOW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1.</a:t>
                      </a: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 Start Game. 2. Press “1” key. </a:t>
                      </a:r>
                      <a:br>
                        <a:rPr kumimoji="1" lang="en-US" altLang="ja-JP" sz="11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3. Check console and find debug message of “Normal: Timescale = 0.5”.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 smtClean="0">
                          <a:latin typeface="Roboto Slab" pitchFamily="2" charset="0"/>
                        </a:rPr>
                        <a:t>✓</a:t>
                      </a:r>
                    </a:p>
                    <a:p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Change game speed: NORMAL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1.</a:t>
                      </a: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 Start Game. 2. Press “1” key. 3. Press “2” key.</a:t>
                      </a:r>
                      <a:br>
                        <a:rPr kumimoji="1" lang="en-US" altLang="ja-JP" sz="11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4. Check console and find debug message of “Normal: Timescale = 1.0”.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 smtClean="0">
                          <a:latin typeface="Roboto Slab" pitchFamily="2" charset="0"/>
                        </a:rPr>
                        <a:t>✓</a:t>
                      </a:r>
                    </a:p>
                    <a:p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Change game speed: FAST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1.</a:t>
                      </a: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 Start Game. 2. Press “3” key. </a:t>
                      </a:r>
                      <a:br>
                        <a:rPr kumimoji="1" lang="en-US" altLang="ja-JP" sz="11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3. Check console and find debug message of “Normal: Timescale = 2.0”.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 smtClean="0">
                          <a:latin typeface="Roboto Slab" pitchFamily="2" charset="0"/>
                        </a:rPr>
                        <a:t>✓</a:t>
                      </a:r>
                    </a:p>
                    <a:p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 rowSpan="3"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Animals: Sheep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Moves every 1.5 seconds(NORMAL).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1.</a:t>
                      </a: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 Start Game. 2. Count 1.5 seconds and check the sheep’s move.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 smtClean="0">
                          <a:latin typeface="Roboto Slab" pitchFamily="2" charset="0"/>
                        </a:rPr>
                        <a:t>✓</a:t>
                      </a:r>
                    </a:p>
                    <a:p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Moves every 3.0 seconds(SLOW).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1.</a:t>
                      </a: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 Start Game. 2. Press “1” key.</a:t>
                      </a:r>
                      <a:br>
                        <a:rPr kumimoji="1" lang="en-US" altLang="ja-JP" sz="11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3. Count 3.0 seconds and check the sheep’s move.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 smtClean="0">
                          <a:latin typeface="Roboto Slab" pitchFamily="2" charset="0"/>
                        </a:rPr>
                        <a:t>✓</a:t>
                      </a:r>
                    </a:p>
                    <a:p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Moves every 0.75 seconds(FAST).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1.</a:t>
                      </a: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 Start Game. 2. Press “3” key.</a:t>
                      </a:r>
                      <a:br>
                        <a:rPr kumimoji="1" lang="en-US" altLang="ja-JP" sz="11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100" baseline="0" dirty="0" smtClean="0">
                          <a:latin typeface="Roboto Slab" pitchFamily="2" charset="0"/>
                        </a:rPr>
                        <a:t>3. Count 0.75 seconds and check the sheep’s move.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 smtClean="0">
                          <a:latin typeface="Roboto Slab" pitchFamily="2" charset="0"/>
                        </a:rPr>
                        <a:t>✓</a:t>
                      </a:r>
                    </a:p>
                    <a:p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…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…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…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 smtClean="0">
                          <a:latin typeface="Roboto Slab" pitchFamily="2" charset="0"/>
                        </a:rPr>
                        <a:t>✓</a:t>
                      </a:r>
                    </a:p>
                    <a:p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…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…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Roboto Slab" pitchFamily="2" charset="0"/>
                        </a:rPr>
                        <a:t>…</a:t>
                      </a:r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 smtClean="0">
                          <a:latin typeface="Roboto Slab" pitchFamily="2" charset="0"/>
                        </a:rPr>
                        <a:t>✓</a:t>
                      </a:r>
                    </a:p>
                    <a:p>
                      <a:endParaRPr kumimoji="1" lang="ja-JP" altLang="en-US" sz="11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正方形/長方形 2"/>
          <p:cNvSpPr/>
          <p:nvPr/>
        </p:nvSpPr>
        <p:spPr>
          <a:xfrm>
            <a:off x="5534722" y="1048203"/>
            <a:ext cx="5061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Testing Table v1.  Testing Date: xx/xx/</a:t>
            </a:r>
            <a:r>
              <a:rPr lang="en-US" altLang="ja-JP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xxxx</a:t>
            </a:r>
            <a:endParaRPr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7869194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programming with Unity.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 allows beginners </a:t>
            </a: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own games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6983713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fores\AppData\Local\Monosnap\Temp\beginnercode - IntroductionScene - PC, Mac &amp; Linux Standalone - Unity 2020.2.0f1 Personal_ _DX11_ 2021-03-10 12.26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71" y="1234674"/>
            <a:ext cx="10083671" cy="54619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6535858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 flipV="1">
            <a:off x="7293975" y="1031409"/>
            <a:ext cx="974628" cy="102969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8225263" y="782824"/>
            <a:ext cx="2546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Scene (IntroductionScene)</a:t>
            </a:r>
            <a:endParaRPr lang="ja-JP" altLang="en-US" sz="1600"/>
          </a:p>
        </p:txBody>
      </p:sp>
      <p:cxnSp>
        <p:nvCxnSpPr>
          <p:cNvPr id="21" name="直線コネクタ 20"/>
          <p:cNvCxnSpPr/>
          <p:nvPr/>
        </p:nvCxnSpPr>
        <p:spPr>
          <a:xfrm>
            <a:off x="7167856" y="4459325"/>
            <a:ext cx="351026" cy="13651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/>
          <p:cNvSpPr/>
          <p:nvPr/>
        </p:nvSpPr>
        <p:spPr>
          <a:xfrm>
            <a:off x="6671494" y="5842030"/>
            <a:ext cx="1974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GameObject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(Instantiated Barrel)</a:t>
            </a: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>
            <a:off x="3180898" y="5586075"/>
            <a:ext cx="255686" cy="34669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3497255" y="5842030"/>
            <a:ext cx="1522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Prefab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(Barrel Prefab)</a:t>
            </a:r>
            <a:endParaRPr lang="ja-JP" altLang="en-US" sz="1600">
              <a:solidFill>
                <a:schemeClr val="bg1"/>
              </a:solidFill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78153" y="3673280"/>
            <a:ext cx="1974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 of GameObject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29" name="直線コネクタ 28"/>
          <p:cNvCxnSpPr/>
          <p:nvPr/>
        </p:nvCxnSpPr>
        <p:spPr>
          <a:xfrm>
            <a:off x="1660510" y="3393247"/>
            <a:ext cx="0" cy="33864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8693298" y="2119155"/>
            <a:ext cx="2431178" cy="27258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2" name="直線コネクタ 31"/>
          <p:cNvCxnSpPr/>
          <p:nvPr/>
        </p:nvCxnSpPr>
        <p:spPr>
          <a:xfrm>
            <a:off x="9451975" y="4845020"/>
            <a:ext cx="0" cy="40086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746257" y="5198339"/>
            <a:ext cx="17582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Components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(on Barrel Prefab)</a:t>
            </a:r>
            <a:endParaRPr lang="ja-JP" altLang="en-US" sz="1600">
              <a:solidFill>
                <a:schemeClr val="bg1"/>
              </a:solidFill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655370" y="2231829"/>
            <a:ext cx="1360765" cy="3423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コネクタ 38"/>
          <p:cNvCxnSpPr/>
          <p:nvPr/>
        </p:nvCxnSpPr>
        <p:spPr>
          <a:xfrm>
            <a:off x="10409771" y="2574188"/>
            <a:ext cx="0" cy="338566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9370312" y="5912308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Properties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(on a Component)</a:t>
            </a: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7178" name="カギ線コネクタ 7177"/>
          <p:cNvCxnSpPr/>
          <p:nvPr/>
        </p:nvCxnSpPr>
        <p:spPr>
          <a:xfrm flipV="1">
            <a:off x="3094221" y="4043733"/>
            <a:ext cx="3371580" cy="1154606"/>
          </a:xfrm>
          <a:prstGeom prst="bentConnector3">
            <a:avLst>
              <a:gd name="adj1" fmla="val 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円/楕円 54"/>
          <p:cNvSpPr/>
          <p:nvPr/>
        </p:nvSpPr>
        <p:spPr>
          <a:xfrm>
            <a:off x="1091242" y="5694340"/>
            <a:ext cx="837232" cy="21363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3497255" y="3734213"/>
            <a:ext cx="25356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Drag &amp; Drop to put Barrel</a:t>
            </a:r>
            <a:b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(Instantiate)</a:t>
            </a:r>
            <a:endParaRPr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15417919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 methods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5051171" cy="286232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You should check boundary values.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132273"/>
              </p:ext>
            </p:extLst>
          </p:nvPr>
        </p:nvGraphicFramePr>
        <p:xfrm>
          <a:off x="1091878" y="2002258"/>
          <a:ext cx="10521389" cy="161342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2426"/>
                <a:gridCol w="3931534"/>
                <a:gridCol w="5077429"/>
              </a:tblGrid>
              <a:tr h="353584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Type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Description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When you use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  <a:ea typeface="Roboto Slab" pitchFamily="2" charset="0"/>
                        </a:rPr>
                        <a:t> this method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Black Box Test</a:t>
                      </a:r>
                      <a:endParaRPr kumimoji="1" lang="ja-JP" altLang="en-US" sz="1400" b="1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Test target as black box: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unknown functions.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Checking output, UI, and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Screen info etc. based on spec.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White Box Test</a:t>
                      </a:r>
                      <a:endParaRPr kumimoji="1" lang="ja-JP" altLang="en-US" sz="1400" b="1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Test target as white box: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known functions.</a:t>
                      </a:r>
                      <a:endParaRPr kumimoji="1" lang="ja-JP" altLang="en-US" sz="14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Checking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function, values and conditions etc. based on code.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Testing Code</a:t>
                      </a:r>
                      <a:endParaRPr kumimoji="1" lang="ja-JP" altLang="en-US" sz="1400" b="1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Test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target with coding: True or False.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Checking class functions based on code. (Unit Test)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正方形/長方形 2"/>
          <p:cNvSpPr/>
          <p:nvPr/>
        </p:nvSpPr>
        <p:spPr>
          <a:xfrm>
            <a:off x="1051461" y="1599191"/>
            <a:ext cx="2728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Major testing methods.</a:t>
            </a:r>
            <a:endParaRPr lang="ja-JP" altLang="en-US" b="1" dirty="0"/>
          </a:p>
        </p:txBody>
      </p:sp>
      <p:sp>
        <p:nvSpPr>
          <p:cNvPr id="5" name="角丸四角形 4"/>
          <p:cNvSpPr/>
          <p:nvPr/>
        </p:nvSpPr>
        <p:spPr>
          <a:xfrm>
            <a:off x="1203767" y="4926957"/>
            <a:ext cx="721489" cy="281651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361236" y="4475544"/>
            <a:ext cx="1184476" cy="118447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latin typeface="Roboto Slab" pitchFamily="2" charset="0"/>
                <a:ea typeface="Roboto Slab" pitchFamily="2" charset="0"/>
              </a:rPr>
              <a:t>Black Box</a:t>
            </a:r>
            <a:endParaRPr kumimoji="1" lang="ja-JP" altLang="en-US" sz="1600" dirty="0">
              <a:latin typeface="Roboto Slab" pitchFamily="2" charset="0"/>
            </a:endParaRPr>
          </a:p>
        </p:txBody>
      </p:sp>
      <p:sp>
        <p:nvSpPr>
          <p:cNvPr id="18" name="角丸四角形 17"/>
          <p:cNvSpPr/>
          <p:nvPr/>
        </p:nvSpPr>
        <p:spPr>
          <a:xfrm>
            <a:off x="3998083" y="4926957"/>
            <a:ext cx="721489" cy="281651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Output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14" name="直線矢印コネクタ 13"/>
          <p:cNvCxnSpPr>
            <a:stCxn id="5" idx="3"/>
            <a:endCxn id="6" idx="1"/>
          </p:cNvCxnSpPr>
          <p:nvPr/>
        </p:nvCxnSpPr>
        <p:spPr>
          <a:xfrm flipV="1">
            <a:off x="1925256" y="5067782"/>
            <a:ext cx="43598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 flipV="1">
            <a:off x="3562103" y="5067782"/>
            <a:ext cx="43598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角丸四角形 21"/>
          <p:cNvSpPr/>
          <p:nvPr/>
        </p:nvSpPr>
        <p:spPr>
          <a:xfrm>
            <a:off x="5181600" y="4926957"/>
            <a:ext cx="721489" cy="281651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6339069" y="4475544"/>
            <a:ext cx="1184476" cy="118447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latin typeface="Roboto Slab" pitchFamily="2" charset="0"/>
                <a:ea typeface="Roboto Slab" pitchFamily="2" charset="0"/>
              </a:rPr>
              <a:t>Black Box</a:t>
            </a:r>
            <a:endParaRPr kumimoji="1" lang="ja-JP" altLang="en-US" sz="1600" dirty="0">
              <a:latin typeface="Roboto Slab" pitchFamily="2" charset="0"/>
            </a:endParaRPr>
          </a:p>
        </p:txBody>
      </p:sp>
      <p:sp>
        <p:nvSpPr>
          <p:cNvPr id="24" name="角丸四角形 23"/>
          <p:cNvSpPr/>
          <p:nvPr/>
        </p:nvSpPr>
        <p:spPr>
          <a:xfrm>
            <a:off x="7975916" y="4926957"/>
            <a:ext cx="721489" cy="281651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Output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25" name="直線矢印コネクタ 24"/>
          <p:cNvCxnSpPr>
            <a:stCxn id="22" idx="3"/>
            <a:endCxn id="23" idx="1"/>
          </p:cNvCxnSpPr>
          <p:nvPr/>
        </p:nvCxnSpPr>
        <p:spPr>
          <a:xfrm flipV="1">
            <a:off x="5903089" y="5067782"/>
            <a:ext cx="43598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 flipV="1">
            <a:off x="7536078" y="5067782"/>
            <a:ext cx="43598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>
            <a:off x="4946248" y="3985550"/>
            <a:ext cx="0" cy="22763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6450957" y="4978438"/>
            <a:ext cx="192912" cy="1929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6450957" y="5333394"/>
            <a:ext cx="192912" cy="1929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6450957" y="4623481"/>
            <a:ext cx="192912" cy="1929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6818453" y="4978438"/>
            <a:ext cx="192912" cy="1929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7185950" y="4978438"/>
            <a:ext cx="192912" cy="1929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6" name="直線矢印コネクタ 35"/>
          <p:cNvCxnSpPr>
            <a:stCxn id="19" idx="3"/>
            <a:endCxn id="34" idx="1"/>
          </p:cNvCxnSpPr>
          <p:nvPr/>
        </p:nvCxnSpPr>
        <p:spPr>
          <a:xfrm>
            <a:off x="6643869" y="5074894"/>
            <a:ext cx="174584" cy="0"/>
          </a:xfrm>
          <a:prstGeom prst="straightConnector1">
            <a:avLst/>
          </a:prstGeom>
          <a:ln w="635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>
            <a:off x="7019082" y="5074894"/>
            <a:ext cx="174584" cy="0"/>
          </a:xfrm>
          <a:prstGeom prst="straightConnector1">
            <a:avLst/>
          </a:prstGeom>
          <a:ln w="635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 rot="5400000">
            <a:off x="6460121" y="5252372"/>
            <a:ext cx="174584" cy="0"/>
          </a:xfrm>
          <a:prstGeom prst="straightConnector1">
            <a:avLst/>
          </a:prstGeom>
          <a:ln w="635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 rot="16200000" flipV="1">
            <a:off x="6460121" y="4891146"/>
            <a:ext cx="174584" cy="0"/>
          </a:xfrm>
          <a:prstGeom prst="straightConnector1">
            <a:avLst/>
          </a:prstGeom>
          <a:ln w="635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カギ線コネクタ 37"/>
          <p:cNvCxnSpPr>
            <a:stCxn id="35" idx="0"/>
            <a:endCxn id="33" idx="3"/>
          </p:cNvCxnSpPr>
          <p:nvPr/>
        </p:nvCxnSpPr>
        <p:spPr>
          <a:xfrm rot="16200000" flipV="1">
            <a:off x="6833888" y="4529919"/>
            <a:ext cx="258501" cy="638537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/>
        </p:nvCxnSpPr>
        <p:spPr>
          <a:xfrm>
            <a:off x="8951088" y="3985550"/>
            <a:ext cx="0" cy="22763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正方形/長方形 42"/>
          <p:cNvSpPr/>
          <p:nvPr/>
        </p:nvSpPr>
        <p:spPr>
          <a:xfrm>
            <a:off x="6724312" y="5403195"/>
            <a:ext cx="80983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000" dirty="0" smtClean="0">
                <a:latin typeface="Roboto Slab" pitchFamily="2" charset="0"/>
                <a:ea typeface="Roboto Slab" pitchFamily="2" charset="0"/>
              </a:rPr>
              <a:t>White Box</a:t>
            </a:r>
            <a:endParaRPr kumimoji="1" lang="ja-JP" altLang="en-US" sz="1000" dirty="0">
              <a:latin typeface="Roboto Slab" pitchFamily="2" charset="0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2256812" y="5752365"/>
            <a:ext cx="13933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Check as User</a:t>
            </a:r>
            <a:endParaRPr kumimoji="1" lang="ja-JP" altLang="en-US" sz="1400" dirty="0">
              <a:latin typeface="Roboto Slab" pitchFamily="2" charset="0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5989016" y="5752365"/>
            <a:ext cx="18517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Check as Developer</a:t>
            </a:r>
            <a:endParaRPr kumimoji="1" lang="ja-JP" altLang="en-US" sz="1400" dirty="0">
              <a:latin typeface="Roboto Slab" pitchFamily="2" charset="0"/>
            </a:endParaRPr>
          </a:p>
        </p:txBody>
      </p:sp>
      <p:sp>
        <p:nvSpPr>
          <p:cNvPr id="51" name="正方形/長方形 50"/>
          <p:cNvSpPr/>
          <p:nvPr/>
        </p:nvSpPr>
        <p:spPr>
          <a:xfrm>
            <a:off x="9606616" y="5752365"/>
            <a:ext cx="17620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dirty="0" smtClean="0">
                <a:latin typeface="Roboto Slab" pitchFamily="2" charset="0"/>
                <a:ea typeface="Roboto Slab" pitchFamily="2" charset="0"/>
              </a:rPr>
              <a:t>Check by Machine</a:t>
            </a:r>
            <a:endParaRPr kumimoji="1" lang="ja-JP" altLang="en-US" sz="1400" dirty="0">
              <a:latin typeface="Roboto Slab" pitchFamily="2" charset="0"/>
            </a:endParaRPr>
          </a:p>
        </p:txBody>
      </p:sp>
      <p:sp>
        <p:nvSpPr>
          <p:cNvPr id="45" name="AutoShape 8" descr="NUnit.or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35" name="Picture 11" descr="C:\Users\fores\Downloads\ダウンロード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111" y="4959260"/>
            <a:ext cx="1391032" cy="56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xUnit.net · GitHu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3668" y="4188475"/>
            <a:ext cx="627918" cy="62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正方形/長方形 58"/>
          <p:cNvSpPr/>
          <p:nvPr/>
        </p:nvSpPr>
        <p:spPr>
          <a:xfrm>
            <a:off x="10764917" y="4596826"/>
            <a:ext cx="5261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000" dirty="0" err="1" smtClean="0">
                <a:latin typeface="Roboto Slab" pitchFamily="2" charset="0"/>
                <a:ea typeface="Roboto Slab" pitchFamily="2" charset="0"/>
              </a:rPr>
              <a:t>xUnit</a:t>
            </a:r>
            <a:endParaRPr kumimoji="1" lang="ja-JP" altLang="en-US" sz="10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84899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Exception handling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5051171" cy="286232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Clarify what type of error occurred.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649028"/>
              </p:ext>
            </p:extLst>
          </p:nvPr>
        </p:nvGraphicFramePr>
        <p:xfrm>
          <a:off x="1091878" y="2002258"/>
          <a:ext cx="10521389" cy="25887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96902"/>
                <a:gridCol w="2882096"/>
                <a:gridCol w="4942391"/>
              </a:tblGrid>
              <a:tr h="353584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Type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Description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Example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Exception</a:t>
                      </a:r>
                      <a:endParaRPr kumimoji="1" lang="ja-JP" altLang="en-US" sz="1400" b="1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Base class of all exceptions.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-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 dirty="0" err="1" smtClean="0">
                          <a:latin typeface="Roboto Slab" pitchFamily="2" charset="0"/>
                        </a:rPr>
                        <a:t>DivideByZeroException</a:t>
                      </a:r>
                      <a:endParaRPr kumimoji="1" lang="ja-JP" altLang="en-US" sz="1400" b="1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Performed division by zero.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int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num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= 100 / 0;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1" dirty="0" err="1" smtClean="0">
                          <a:latin typeface="Roboto Slab" pitchFamily="2" charset="0"/>
                        </a:rPr>
                        <a:t>IndexOutOfRangeException</a:t>
                      </a:r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	</a:t>
                      </a:r>
                      <a:endParaRPr kumimoji="1" lang="ja-JP" altLang="en-US" sz="1400" b="1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Out-of-range indexing.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int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[] array = new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int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[3];   // You can access with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[0], [1], and [2]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/>
                      </a:r>
                      <a:br>
                        <a:rPr kumimoji="1" lang="en-US" altLang="ja-JP" sz="12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int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num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= array[3];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1" dirty="0" err="1" smtClean="0">
                          <a:latin typeface="Roboto Slab" pitchFamily="2" charset="0"/>
                        </a:rPr>
                        <a:t>OverflowException</a:t>
                      </a:r>
                      <a:endParaRPr kumimoji="1" lang="ja-JP" altLang="en-US" sz="1400" b="1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Overflow of digits occurred.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int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num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= 2147483647;   //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int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range: -2,147,483,648 ~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2,147,483,647</a:t>
                      </a:r>
                    </a:p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num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++;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1" dirty="0" err="1" smtClean="0">
                          <a:latin typeface="Roboto Slab" pitchFamily="2" charset="0"/>
                        </a:rPr>
                        <a:t>NullReferenceException</a:t>
                      </a:r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/>
                      </a:r>
                      <a:br>
                        <a:rPr kumimoji="1" lang="en-US" altLang="ja-JP" sz="1400" b="1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400" b="1" dirty="0" err="1" smtClean="0">
                          <a:latin typeface="Roboto Slab" pitchFamily="2" charset="0"/>
                        </a:rPr>
                        <a:t>NullPointerException</a:t>
                      </a:r>
                      <a:endParaRPr kumimoji="1" lang="ja-JP" altLang="en-US" sz="1400" b="1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Accessing an empty object.</a:t>
                      </a:r>
                      <a:br>
                        <a:rPr kumimoji="1" lang="en-US" altLang="ja-JP" sz="140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Forgetting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attach game object.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Sheep </a:t>
                      </a:r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sheep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 = null;</a:t>
                      </a:r>
                    </a:p>
                    <a:p>
                      <a:r>
                        <a:rPr kumimoji="1" lang="en-US" altLang="ja-JP" sz="1200" dirty="0" err="1" smtClean="0">
                          <a:latin typeface="Roboto Slab" pitchFamily="2" charset="0"/>
                        </a:rPr>
                        <a:t>Sheep.MakeSound</a:t>
                      </a: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(); 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正方形/長方形 2"/>
          <p:cNvSpPr/>
          <p:nvPr/>
        </p:nvSpPr>
        <p:spPr>
          <a:xfrm>
            <a:off x="1051461" y="1599191"/>
            <a:ext cx="2901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Major exception classes.</a:t>
            </a:r>
            <a:endParaRPr lang="ja-JP" altLang="en-US" b="1" dirty="0"/>
          </a:p>
        </p:txBody>
      </p:sp>
      <p:sp>
        <p:nvSpPr>
          <p:cNvPr id="45" name="AutoShape 8" descr="NUnit.or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39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0304" y="5112152"/>
            <a:ext cx="3788781" cy="15432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exceptions can be handled with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 ~ catch statement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for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system-level errors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product level, developers often define original exception class to clarify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what error happened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endParaRPr lang="en-US" sz="1400" b="1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endParaRPr lang="en-US" b="1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4969394" y="4778474"/>
            <a:ext cx="2084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>
                <a:latin typeface="Roboto Slab" pitchFamily="2" charset="0"/>
              </a:rPr>
              <a:t>Sample: </a:t>
            </a:r>
            <a:r>
              <a:rPr kumimoji="1" lang="en-US" altLang="ja-JP" dirty="0" err="1" smtClean="0">
                <a:latin typeface="Roboto Slab" pitchFamily="2" charset="0"/>
              </a:rPr>
              <a:t>Sheep.cs</a:t>
            </a:r>
            <a:endParaRPr lang="ja-JP" altLang="en-US" dirty="0"/>
          </a:p>
        </p:txBody>
      </p:sp>
      <p:pic>
        <p:nvPicPr>
          <p:cNvPr id="2050" name="Picture 2" descr="C:\Users\fores\AppData\Local\Monosnap\Temp\MyGame01_ecosystem - Microsoft Visual Studio 2021-06-24 18.05.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835" y="5112153"/>
            <a:ext cx="6593621" cy="15432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141581" y="5216324"/>
            <a:ext cx="3811928" cy="58645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exception is thrower in Initialize(), </a:t>
            </a:r>
            <a:b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variable “e” will catch it.</a:t>
            </a:r>
            <a:b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05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* You need “using System;” statement in Unity.</a:t>
            </a:r>
            <a:endParaRPr lang="en-US" sz="1200" b="1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52" name="直線コネクタ 51"/>
          <p:cNvCxnSpPr>
            <a:stCxn id="48" idx="1"/>
          </p:cNvCxnSpPr>
          <p:nvPr/>
        </p:nvCxnSpPr>
        <p:spPr>
          <a:xfrm flipH="1">
            <a:off x="6427809" y="5509549"/>
            <a:ext cx="713772" cy="3742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3529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Regular Expressions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5795811" cy="480131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prevent unexpected input: when you want to use input fields.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500946"/>
              </p:ext>
            </p:extLst>
          </p:nvPr>
        </p:nvGraphicFramePr>
        <p:xfrm>
          <a:off x="1091878" y="2002258"/>
          <a:ext cx="10521389" cy="235510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85732"/>
                <a:gridCol w="3993266"/>
                <a:gridCol w="4942391"/>
              </a:tblGrid>
              <a:tr h="353584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Patterns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Description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  <a:ea typeface="Roboto Slab" pitchFamily="2" charset="0"/>
                        </a:rPr>
                        <a:t>Example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.</a:t>
                      </a:r>
                      <a:endParaRPr kumimoji="1" lang="ja-JP" altLang="en-US" sz="1400" b="1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Matches any single letter.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“1234” can be expressed as “….”.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*</a:t>
                      </a:r>
                      <a:endParaRPr kumimoji="1" lang="ja-JP" altLang="en-US" sz="1400" b="1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0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or more repetitions</a:t>
                      </a:r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“1234” can be expressed as “.*”.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{n}</a:t>
                      </a:r>
                      <a:endParaRPr kumimoji="1" lang="ja-JP" altLang="en-US" sz="1400" b="1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n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repetitions.</a:t>
                      </a:r>
                      <a:endParaRPr kumimoji="1" lang="ja-JP" altLang="en-US" sz="14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“1234” can be expressed as “.{4}”.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[0-9]</a:t>
                      </a:r>
                      <a:endParaRPr kumimoji="1" lang="ja-JP" altLang="en-US" sz="1400" b="1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Matches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any number between 0 and 9.</a:t>
                      </a:r>
                      <a:endParaRPr kumimoji="1" lang="en-US" altLang="ja-JP" sz="14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“11223344” can be expressed as “1{2}2{2}3{2}4{2}”,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“[0-9]{8}”.</a:t>
                      </a:r>
                      <a:endParaRPr kumimoji="1" lang="ja-JP" altLang="en-US" sz="12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[a-z]</a:t>
                      </a:r>
                      <a:br>
                        <a:rPr kumimoji="1" lang="en-US" altLang="ja-JP" sz="1400" b="1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400" b="1" dirty="0" smtClean="0">
                          <a:latin typeface="Roboto Slab" pitchFamily="2" charset="0"/>
                        </a:rPr>
                        <a:t>[A-Z]</a:t>
                      </a:r>
                      <a:endParaRPr kumimoji="1" lang="ja-JP" altLang="en-US" sz="1400" b="1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Matches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any letter between a and z.</a:t>
                      </a:r>
                      <a:br>
                        <a:rPr kumimoji="1" lang="en-US" altLang="ja-JP" sz="14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400" dirty="0" smtClean="0">
                          <a:latin typeface="Roboto Slab" pitchFamily="2" charset="0"/>
                        </a:rPr>
                        <a:t>Matches</a:t>
                      </a:r>
                      <a:r>
                        <a:rPr kumimoji="1" lang="en-US" altLang="ja-JP" sz="1400" baseline="0" dirty="0" smtClean="0">
                          <a:latin typeface="Roboto Slab" pitchFamily="2" charset="0"/>
                        </a:rPr>
                        <a:t> any letter between A and Z.</a:t>
                      </a:r>
                      <a:endParaRPr kumimoji="1" lang="ja-JP" altLang="en-US" sz="1400" dirty="0" smtClean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“Richard” can be expressed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“[A-Z][a-z]{6}”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/>
                      </a:r>
                      <a:br>
                        <a:rPr kumimoji="1" lang="en-US" altLang="ja-JP" sz="1200" baseline="0" dirty="0" smtClean="0">
                          <a:latin typeface="Roboto Slab" pitchFamily="2" charset="0"/>
                        </a:rPr>
                      </a:br>
                      <a:r>
                        <a:rPr kumimoji="1" lang="en-US" altLang="ja-JP" sz="1200" dirty="0" smtClean="0">
                          <a:latin typeface="Roboto Slab" pitchFamily="2" charset="0"/>
                        </a:rPr>
                        <a:t>“Richard1234” can be expressed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 as </a:t>
                      </a:r>
                      <a:r>
                        <a:rPr kumimoji="1" lang="en-US" altLang="ja-JP" sz="1200" baseline="0" dirty="0" smtClean="0">
                          <a:latin typeface="Roboto Slab" pitchFamily="2" charset="0"/>
                        </a:rPr>
                        <a:t>“[A-Z][a-z]*[1-4]*”</a:t>
                      </a:r>
                      <a:endParaRPr kumimoji="1" lang="ja-JP" altLang="en-US" sz="12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正方形/長方形 2"/>
          <p:cNvSpPr/>
          <p:nvPr/>
        </p:nvSpPr>
        <p:spPr>
          <a:xfrm>
            <a:off x="1051461" y="1599191"/>
            <a:ext cx="2292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Major expressions.</a:t>
            </a:r>
            <a:endParaRPr lang="ja-JP" altLang="en-US" b="1" dirty="0"/>
          </a:p>
        </p:txBody>
      </p:sp>
      <p:sp>
        <p:nvSpPr>
          <p:cNvPr id="45" name="AutoShape 8" descr="NUnit.or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39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0304" y="4863514"/>
            <a:ext cx="5227899" cy="17919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05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Regex.IsMatch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(string target, @”expressions”)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returns true or false depend on match or not.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If you want to extract only the part of the target that matches your expressions, you can use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Regex.Match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method. Please Google it if you need it.</a:t>
            </a:r>
            <a:endParaRPr lang="en-US" b="1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6690163" y="4539264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>
                <a:latin typeface="Roboto Slab" pitchFamily="2" charset="0"/>
              </a:rPr>
              <a:t>Sample</a:t>
            </a:r>
            <a:endParaRPr lang="ja-JP" altLang="en-US" dirty="0"/>
          </a:p>
        </p:txBody>
      </p:sp>
      <p:pic>
        <p:nvPicPr>
          <p:cNvPr id="1026" name="Picture 2" descr="C:\Users\fores\AppData\Local\Monosnap\Temp\MyGame01_ecosystem - Microsoft Visual Studio 2021-06-25 16.55.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594" y="4863514"/>
            <a:ext cx="3165483" cy="179768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5143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 to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454552"/>
            <a:ext cx="5618119" cy="4757195"/>
          </a:xfrm>
        </p:spPr>
        <p:txBody>
          <a:bodyPr/>
          <a:lstStyle/>
          <a:p>
            <a:r>
              <a:rPr lang="en-US" altLang="ja-JP" sz="1600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implement as your ideas!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Visual.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your own textures.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new Animals or Plants.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World System.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Day &amp; Night system.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Clock.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new Biomes.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AI.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new states.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ability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children to follow their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parents.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stumble / fall of animals.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Smarter AI.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11520" y="1454552"/>
            <a:ext cx="5730009" cy="4757195"/>
          </a:xfrm>
        </p:spPr>
        <p:txBody>
          <a:bodyPr/>
          <a:lstStyle/>
          <a:p>
            <a:pPr marL="342900" indent="-342900">
              <a:buFont typeface="+mj-lt"/>
              <a:buAutoNum type="arabicPeriod" startAt="4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4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Functions.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Bleed &amp; Gene system.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Predators.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Game System.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Player inputs.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In-Game Money to purchase Animals / Plants.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UI.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Camera control system.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new UI to manage Animals / Plants.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Refactoring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your code.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class design.                          …And more!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86232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implement as your ideas!</a:t>
            </a:r>
          </a:p>
        </p:txBody>
      </p:sp>
    </p:spTree>
    <p:extLst>
      <p:ext uri="{BB962C8B-B14F-4D97-AF65-F5344CB8AC3E}">
        <p14:creationId xmlns:p14="http://schemas.microsoft.com/office/powerpoint/2010/main" val="419193758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 to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338806"/>
            <a:ext cx="9599811" cy="4757195"/>
          </a:xfrm>
        </p:spPr>
        <p:txBody>
          <a:bodyPr/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Assignment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Improve your game as you like.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Document(s) to be submitted should be contains …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Screenshots of your works.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Descriptions of your works.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Source codes of your works.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Images and descriptions you think you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What you thought when you implemented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Comments on this class.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Where to submit.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Announce it on this class.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document should preferably be in PDF format.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document title format is 02_[YourName].pdf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Deadline.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Announce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on this class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86232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implement as your ideas!</a:t>
            </a:r>
          </a:p>
        </p:txBody>
      </p: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450238" y="2801073"/>
            <a:ext cx="3788781" cy="195998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assignment is subject to assessment.</a:t>
            </a: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excellent document will be presented in class 10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Good luck!</a:t>
            </a:r>
            <a:endParaRPr lang="en-US" b="1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4859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Support Time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Self-Study time.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979271"/>
            <a:ext cx="7385187" cy="423247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is catch-up time for students who got behind.</a:t>
            </a:r>
            <a:b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feel free to ask any questions.</a:t>
            </a:r>
          </a:p>
        </p:txBody>
      </p:sp>
    </p:spTree>
    <p:extLst>
      <p:ext uri="{BB962C8B-B14F-4D97-AF65-F5344CB8AC3E}">
        <p14:creationId xmlns:p14="http://schemas.microsoft.com/office/powerpoint/2010/main" val="318552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592832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Programming </a:t>
            </a:r>
            <a:r>
              <a:rPr lang="en-US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design 1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Interface programming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5619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397948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Summary</a:t>
            </a:r>
          </a:p>
          <a:p>
            <a:pPr>
              <a:lnSpc>
                <a:spcPct val="100000"/>
              </a:lnSpc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1855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improvement.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testing.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exception handling.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regular expressions.</a:t>
            </a:r>
          </a:p>
          <a:p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10. Summary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607303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01182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Project.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Inspector shows the contents of this script.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is program to create 3 portions on the scene.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C:\Users\fores\AppData\Local\Monosnap\Temp\beginnercode - IntroductionScene - PC, Mac &amp; Linux Standalone - Unity 2020.2.0f1 Personal _DX11_ 2021-03-10 13.11.4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42466" y="1286407"/>
            <a:ext cx="4118628" cy="31217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72966" y="3222655"/>
            <a:ext cx="2814336" cy="308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/>
          <p:cNvCxnSpPr>
            <a:endCxn id="8194" idx="1"/>
          </p:cNvCxnSpPr>
          <p:nvPr/>
        </p:nvCxnSpPr>
        <p:spPr>
          <a:xfrm>
            <a:off x="5269718" y="1941475"/>
            <a:ext cx="1972748" cy="9058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053034" y="5090110"/>
            <a:ext cx="6308059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don’t have to understand this script now, It’s too difficult!</a:t>
            </a:r>
          </a:p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I’ll explain it in order.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2686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576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9521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3218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690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Interface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Object oriented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359024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6873774" y="2200017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9065465" y="2200017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1261" y="2194088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39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40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1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2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1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2868309" y="211741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2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67818" y="421565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524530" y="443667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8823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1">
            <a:extLst>
              <a:ext uri="{FF2B5EF4-FFF2-40B4-BE49-F238E27FC236}">
                <a16:creationId xmlns="" xmlns:a16="http://schemas.microsoft.com/office/drawing/2014/main" id="{A1D9AA75-F08E-432E-8CA2-F49F6EFE755C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670E44E-4DF0-4738-A68C-D13F97CA745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EBF52C9-9C40-48A8-83B4-D277513B44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5078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Minim veniam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AF0E02AC-3014-47C8-9720-9B97D9DACB7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571E300-EFC2-4775-8D36-19FFAA9C56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B7E48E33-AAB1-4C2D-8F96-63A3259AAD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WHO WE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ARE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6B5AD29-10EB-472F-8365-E6CCE4AF32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192551D-88BD-48C9-A2BD-189200FD5F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o-RO"/>
              <a:t>Ut enim 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8D4F47F6-F3DF-4946-9FDD-7321077A21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27ADFEC-85BC-4934-958A-BDC3D417141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5078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Sit amet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C3D94114-139E-4B7C-82F3-554919C35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562165"/>
            <a:ext cx="442586" cy="450088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A20A6D08-12FC-4865-BB5C-E49630985F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14652"/>
            <a:ext cx="442586" cy="44258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B1051F43-7279-4634-82F1-2802466D26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276420"/>
            <a:ext cx="442586" cy="565527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C7CAFFC8-608C-46CD-808D-F0664D5D06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63535" y="3639602"/>
            <a:ext cx="1221362" cy="116975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38D3A8EB-3078-4717-A627-9A1193E7AF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48137" y="2048644"/>
            <a:ext cx="2680508" cy="256724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="" xmlns:a16="http://schemas.microsoft.com/office/drawing/2014/main" id="{082DB727-0EE4-4DA5-8DA7-5CBF51EDC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C75683BD-91AB-4112-9045-E92AC63D5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FE478BC-FA41-4C3C-80C5-3D9B84AE51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05212349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218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Beatae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Quia</a:t>
            </a:r>
            <a:r>
              <a:rPr lang="en-US">
                <a:cs typeface="Segoe UI" panose="020B0502040204020203" pitchFamily="34" charset="0"/>
              </a:rPr>
              <a:t> Non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Exercitationem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Ullam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Iure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Reprehenderit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36571" y="1381378"/>
            <a:ext cx="4583845" cy="503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2868309" y="211741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67818" y="421565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524530" y="443667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3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1316514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1767610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sing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statements is used to express relationship between this script and the other. These 2 scripts are imported.</a:t>
            </a: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called </a:t>
            </a:r>
            <a:r>
              <a:rPr lang="en-US" sz="16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namespace</a:t>
            </a: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5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134944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1. Namespace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右中かっこ 5"/>
          <p:cNvSpPr/>
          <p:nvPr/>
        </p:nvSpPr>
        <p:spPr>
          <a:xfrm>
            <a:off x="2669525" y="2187542"/>
            <a:ext cx="99674" cy="308638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右中かっこ 45"/>
          <p:cNvSpPr/>
          <p:nvPr/>
        </p:nvSpPr>
        <p:spPr>
          <a:xfrm flipH="1">
            <a:off x="1176886" y="2708301"/>
            <a:ext cx="102563" cy="3406477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右中かっこ 46"/>
          <p:cNvSpPr/>
          <p:nvPr/>
        </p:nvSpPr>
        <p:spPr>
          <a:xfrm>
            <a:off x="5331840" y="3284675"/>
            <a:ext cx="93889" cy="2656758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>
            <a:off x="2227493" y="3284675"/>
            <a:ext cx="2903545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/>
        </p:nvCxnSpPr>
        <p:spPr>
          <a:xfrm>
            <a:off x="2227493" y="5949869"/>
            <a:ext cx="2903545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5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820561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5271657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Start()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statements is used to express the class has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Start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function.</a:t>
            </a:r>
            <a:b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and () are described later.</a:t>
            </a: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Functions are also scoped by “{“ and “}”.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7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1" y="4853494"/>
            <a:ext cx="4399907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Function (Method)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3075948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3527044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</a:t>
            </a:r>
            <a:r>
              <a:rPr lang="en-US" sz="16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ublic class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statements is used to express the script has folowing class.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</a:t>
            </a:r>
            <a:r>
              <a:rPr lang="en-US" altLang="ja-JP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script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has “SpawnerSample</a:t>
            </a:r>
            <a:r>
              <a:rPr lang="en-US" altLang="ja-JP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” class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“{“ and “}” show the class range (scope).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60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310888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Class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481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220</a:t>
            </a:fld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221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222</a:t>
            </a:fld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223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224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2180" y="5012878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046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B4E323A1-6776-4897-B989-24D9D489CF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7691322-30AD-47F5-A9E9-FAE7D802756F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70E9AEE5-E401-4F0D-89B3-69F83DA1AD6A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3C3BE3D6-130D-4B08-9ED3-39207A30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3100" y="2941390"/>
            <a:ext cx="68580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FC27319-5ACE-49B7-8AB7-B93ECC6D17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Gadgets Slides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7F2AC81-6896-4C32-B0E3-70006B792F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8500" y="3923219"/>
            <a:ext cx="3194050" cy="377989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19BB141-C35F-4BC0-80CD-C16E8748AF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761813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>
                <a:cs typeface="Segoe UI" panose="020B0502040204020203" pitchFamily="34" charset="0"/>
              </a:rPr>
              <a:t>Award winning </a:t>
            </a:r>
            <a:r>
              <a:rPr lang="en-US">
                <a:cs typeface="Segoe UI" panose="020B0502040204020203" pitchFamily="34" charset="0"/>
              </a:rPr>
              <a:t>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E-commerce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Packaging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Discount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="" xmlns:a16="http://schemas.microsoft.com/office/drawing/2014/main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226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96DA0EC-4726-40FD-9219-753611AEC8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9A443451-4B41-4C1E-ADDF-BA53FA8090B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4177667-C915-4ECE-83D6-6F4FED932A9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835DEE2F-07CB-4248-9BE0-FE424552CDDB}"/>
              </a:ext>
            </a:extLst>
          </p:cNvPr>
          <p:cNvSpPr/>
          <p:nvPr/>
        </p:nvSpPr>
        <p:spPr>
          <a:xfrm>
            <a:off x="0" y="-9535"/>
            <a:ext cx="12192000" cy="344985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7" name="Picture 66">
            <a:extLst>
              <a:ext uri="{FF2B5EF4-FFF2-40B4-BE49-F238E27FC236}">
                <a16:creationId xmlns="" xmlns:a16="http://schemas.microsoft.com/office/drawing/2014/main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228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8CA7A04-9606-4C8D-929E-0CB5198C56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BF7867E-7254-4195-9CFD-BB08A9C7144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Consequat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Minim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Veniam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="" xmlns:a16="http://schemas.microsoft.com/office/drawing/2014/main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3DA2D7A-EFC6-4FC9-A8B8-343C9BF2AE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9875F47-87DC-416A-B0AE-8A4A097BAF3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1585732"/>
            <a:ext cx="12192000" cy="47198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9" name="Picture 12" descr="ソース画像を表示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7" y="1729908"/>
            <a:ext cx="1289373" cy="72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8014442" y="2052118"/>
            <a:ext cx="3943622" cy="4097329"/>
          </a:xfrm>
          <a:prstGeom prst="rect">
            <a:avLst/>
          </a:prstGeom>
          <a:effectLst>
            <a:innerShdw blurRad="114300">
              <a:schemeClr val="accent2">
                <a:lumMod val="75000"/>
              </a:schemeClr>
            </a:inn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487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407288" y="3121257"/>
            <a:ext cx="19804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Component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27585" y="3505922"/>
            <a:ext cx="2385606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class 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: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Object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public String tag;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public Transform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transform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GetComponent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(string type)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…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pic>
        <p:nvPicPr>
          <p:cNvPr id="3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726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正方形/長方形 39"/>
          <p:cNvSpPr/>
          <p:nvPr/>
        </p:nvSpPr>
        <p:spPr>
          <a:xfrm>
            <a:off x="3113810" y="3121257"/>
            <a:ext cx="18005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Behaviour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2802307" y="3505922"/>
            <a:ext cx="2340000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class 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Behaviour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: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bool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enabled;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isActiveAndEnabled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pic>
        <p:nvPicPr>
          <p:cNvPr id="4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314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正方形/長方形 42"/>
          <p:cNvSpPr/>
          <p:nvPr/>
        </p:nvSpPr>
        <p:spPr>
          <a:xfrm>
            <a:off x="5244203" y="3121257"/>
            <a:ext cx="26662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MonoBehaviour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5364025" y="3505922"/>
            <a:ext cx="2546401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 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MonoBehaviour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Behaviour</a:t>
            </a:r>
            <a:endParaRPr lang="en-US" altLang="ja-JP" sz="900" b="1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runInEditMode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useGUILayout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endParaRPr lang="en-US" altLang="ja-JP" sz="9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void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{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    //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fact,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it is defined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elsewhere.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}</a:t>
            </a:r>
          </a:p>
          <a:p>
            <a:endParaRPr lang="en-US" altLang="ja-JP" sz="9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void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Update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{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// In fact, it is defined elsewhere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grpSp>
        <p:nvGrpSpPr>
          <p:cNvPr id="50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2329729" y="2716059"/>
            <a:ext cx="846284" cy="307777"/>
            <a:chOff x="4058469" y="3270892"/>
            <a:chExt cx="846284" cy="307777"/>
          </a:xfrm>
        </p:grpSpPr>
        <p:sp>
          <p:nvSpPr>
            <p:cNvPr id="51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2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3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4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4864914" y="2716059"/>
            <a:ext cx="846284" cy="307777"/>
            <a:chOff x="4058469" y="3270892"/>
            <a:chExt cx="846284" cy="307777"/>
          </a:xfrm>
        </p:grpSpPr>
        <p:sp>
          <p:nvSpPr>
            <p:cNvPr id="61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3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6945065" y="2716059"/>
            <a:ext cx="846284" cy="307777"/>
            <a:chOff x="4058469" y="3270892"/>
            <a:chExt cx="846284" cy="307777"/>
          </a:xfrm>
        </p:grpSpPr>
        <p:sp>
          <p:nvSpPr>
            <p:cNvPr id="85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6402" y="1674843"/>
            <a:ext cx="6339147" cy="762518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</a:t>
            </a:r>
            <a:r>
              <a:rPr lang="en-US" altLang="ja-JP" sz="1600" b="1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blueprint</a:t>
            </a: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of scripts. Unity provides a lot of classes.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b="1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</a:t>
            </a: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variables and functions of its parent.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Namespace provides shortcut to call other classes' factor.</a:t>
            </a:r>
            <a:endParaRPr lang="en-US" altLang="ja-JP" sz="1600" dirty="0">
              <a:solidFill>
                <a:sysClr val="windowText" lastClr="00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9" name="Picture 2" descr="Creator Kit: Beginner Code - Get coding quickly in Unity 2019! - YouTub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19045" y="1781916"/>
            <a:ext cx="2734416" cy="117518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9567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正方形/長方形 90"/>
          <p:cNvSpPr/>
          <p:nvPr/>
        </p:nvSpPr>
        <p:spPr>
          <a:xfrm>
            <a:off x="8645142" y="3121257"/>
            <a:ext cx="26662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SpawnerSample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92" name="正方形/長方形 91"/>
          <p:cNvSpPr/>
          <p:nvPr/>
        </p:nvSpPr>
        <p:spPr>
          <a:xfrm>
            <a:off x="8216599" y="3505922"/>
            <a:ext cx="3514590" cy="252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using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using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CreatorKitCode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endParaRPr lang="en-US" altLang="ja-JP" sz="11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  </a:t>
            </a:r>
            <a:r>
              <a:rPr lang="en-US" altLang="ja-JP" sz="11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SpawnerSample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1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MonoBehaviour</a:t>
            </a:r>
            <a:endParaRPr lang="en-US" altLang="ja-JP" sz="1100" b="1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ObjectToSpawn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altLang="ja-JP" sz="11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public void </a:t>
            </a:r>
            <a:r>
              <a:rPr lang="en-US" altLang="ja-JP" sz="11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</a:t>
            </a:r>
            <a:r>
              <a:rPr lang="en-US" altLang="ja-JP" sz="11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angle = 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15;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Vector3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spawnPosition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 </a:t>
            </a:r>
            <a:r>
              <a:rPr lang="en-US" altLang="ja-JP" sz="1100" b="1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transform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.position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11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1100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10218744" y="5380004"/>
            <a:ext cx="771390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420388" y="4514001"/>
            <a:ext cx="771390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曲線コネクタ 13"/>
          <p:cNvCxnSpPr>
            <a:stCxn id="45" idx="2"/>
            <a:endCxn id="11" idx="2"/>
          </p:cNvCxnSpPr>
          <p:nvPr/>
        </p:nvCxnSpPr>
        <p:spPr>
          <a:xfrm rot="16200000" flipH="1">
            <a:off x="5772260" y="593543"/>
            <a:ext cx="866003" cy="8798356"/>
          </a:xfrm>
          <a:prstGeom prst="curvedConnector3">
            <a:avLst>
              <a:gd name="adj1" fmla="val 240493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線矢印コネクタ 54"/>
          <p:cNvCxnSpPr/>
          <p:nvPr/>
        </p:nvCxnSpPr>
        <p:spPr>
          <a:xfrm>
            <a:off x="6705639" y="4610281"/>
            <a:ext cx="1679972" cy="16035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/>
          <p:nvPr/>
        </p:nvCxnSpPr>
        <p:spPr>
          <a:xfrm flipV="1">
            <a:off x="6880065" y="3622209"/>
            <a:ext cx="133112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3224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55763D8-2871-4BEB-A997-2A0ABDEE1BC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DAF452A-F06E-4FC9-93F6-E6C62382492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D90A1F9F-DA28-4F0A-9AE4-484AF10F53AF}"/>
              </a:ext>
            </a:extLst>
          </p:cNvPr>
          <p:cNvSpPr/>
          <p:nvPr/>
        </p:nvSpPr>
        <p:spPr>
          <a:xfrm>
            <a:off x="0" y="-5397"/>
            <a:ext cx="12192000" cy="3429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231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87C0847-9045-4464-B7FA-67E846DE7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="" xmlns:a16="http://schemas.microsoft.com/office/drawing/2014/main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71DEE6B-26E8-4B7F-8DA4-34E8CB34640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Unde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omnis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Doloremque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 Sit </a:t>
            </a:r>
            <a:r>
              <a:rPr lang="en-US" err="1">
                <a:cs typeface="Segoe UI" panose="020B0502040204020203" pitchFamily="34" charset="0"/>
              </a:rPr>
              <a:t>Amet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sp>
        <p:nvSpPr>
          <p:cNvPr id="66" name="Oval 65">
            <a:extLst>
              <a:ext uri="{FF2B5EF4-FFF2-40B4-BE49-F238E27FC236}">
                <a16:creationId xmlns="" xmlns:a16="http://schemas.microsoft.com/office/drawing/2014/main" id="{AA7BAA3F-F9B3-4A56-94D6-382435F24FF1}"/>
              </a:ext>
            </a:extLst>
          </p:cNvPr>
          <p:cNvSpPr/>
          <p:nvPr/>
        </p:nvSpPr>
        <p:spPr>
          <a:xfrm>
            <a:off x="688602" y="3820452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871F2940-89FB-4165-A076-CD79D485F4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3975" y="3919064"/>
            <a:ext cx="114466" cy="9157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BE1E59-D0F4-4409-89DB-C7FADD61CDFD}"/>
              </a:ext>
            </a:extLst>
          </p:cNvPr>
          <p:cNvSpPr/>
          <p:nvPr/>
        </p:nvSpPr>
        <p:spPr>
          <a:xfrm>
            <a:off x="690229" y="4217728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DCBD47D-56D4-431D-B86A-E233D0E966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5602" y="4316340"/>
            <a:ext cx="114466" cy="91573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516BF7D-66EA-4971-B894-7128DB802177}"/>
              </a:ext>
            </a:extLst>
          </p:cNvPr>
          <p:cNvSpPr/>
          <p:nvPr/>
        </p:nvSpPr>
        <p:spPr>
          <a:xfrm>
            <a:off x="2533935" y="3814694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C52796B-F3DA-4572-959C-C674BF5492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19308" y="3913306"/>
            <a:ext cx="114466" cy="91573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14F3FE71-569F-48BA-86A4-9855404207B3}"/>
              </a:ext>
            </a:extLst>
          </p:cNvPr>
          <p:cNvSpPr/>
          <p:nvPr/>
        </p:nvSpPr>
        <p:spPr>
          <a:xfrm>
            <a:off x="2535562" y="4211970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F68F0FD-4F05-4224-B4D9-A691BFB524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20935" y="4310582"/>
            <a:ext cx="114466" cy="91573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www.integra.com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232</a:t>
            </a:fld>
            <a:endParaRPr lang="ro-RO"/>
          </a:p>
        </p:txBody>
      </p:sp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761B7BC-422C-4D14-9EAC-2F9D11DB978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62%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81%</a:t>
            </a:r>
            <a:endParaRPr lang="ro-RO"/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  <a:endParaRPr lang="ro-RO" sz="280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2</a:t>
            </a:r>
            <a:endParaRPr lang="ro-RO" sz="280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="" xmlns:a16="http://schemas.microsoft.com/office/drawing/2014/main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D7160F2-AB35-4575-85F6-D599B8A2EF5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DC4CF11B-5DD2-47A7-A512-5DC27AA2951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8012727-C698-4174-9B64-95715B736FB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EA7F544-5AAF-463E-8E9D-71A64807E6A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265BDB12-B162-4E07-8D0C-90643A0B8892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chemeClr val="accent1">
                      <a:lumMod val="20000"/>
                      <a:lumOff val="80000"/>
                      <a:alpha val="45000"/>
                    </a:scheme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chemeClr val="accent1"/>
                  </a:gs>
                  <a:gs pos="69000">
                    <a:schemeClr val="accent1"/>
                  </a:gs>
                  <a:gs pos="56000">
                    <a:schemeClr val="accent1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="" xmlns:a16="http://schemas.microsoft.com/office/drawing/2014/main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="" xmlns:a16="http://schemas.microsoft.com/office/drawing/2014/main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chemeClr val="accent1">
                      <a:lumMod val="20000"/>
                      <a:lumOff val="80000"/>
                      <a:alpha val="45000"/>
                    </a:scheme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chemeClr val="accent1"/>
                  </a:gs>
                  <a:gs pos="69000">
                    <a:schemeClr val="accent1"/>
                  </a:gs>
                  <a:gs pos="56000">
                    <a:schemeClr val="accent1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="" xmlns:a16="http://schemas.microsoft.com/office/drawing/2014/main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="" xmlns:a16="http://schemas.microsoft.com/office/drawing/2014/main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chemeClr val="accent1">
                    <a:lumMod val="20000"/>
                    <a:lumOff val="80000"/>
                    <a:alpha val="45000"/>
                  </a:scheme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chemeClr val="accent1"/>
                </a:gs>
                <a:gs pos="69000">
                  <a:schemeClr val="accent1"/>
                </a:gs>
                <a:gs pos="56000">
                  <a:schemeClr val="accent1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="" xmlns:a16="http://schemas.microsoft.com/office/drawing/2014/main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="" xmlns:a16="http://schemas.microsoft.com/office/drawing/2014/main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="" xmlns:a16="http://schemas.microsoft.com/office/drawing/2014/main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="" xmlns:a16="http://schemas.microsoft.com/office/drawing/2014/main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="" xmlns:a16="http://schemas.microsoft.com/office/drawing/2014/main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2009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Donec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dapibus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2012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Quisque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ultricies</a:t>
            </a:r>
            <a:r>
              <a:rPr lang="en-US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2018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Class </a:t>
            </a:r>
            <a:r>
              <a:rPr lang="en-US" err="1">
                <a:solidFill>
                  <a:schemeClr val="bg1"/>
                </a:solidFill>
              </a:rPr>
              <a:t>aptent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/>
              <a:t> Nam </a:t>
            </a:r>
            <a:r>
              <a:rPr lang="en-US" err="1"/>
              <a:t>ullamcorper</a:t>
            </a:r>
            <a:r>
              <a:rPr lang="en-US"/>
              <a:t> </a:t>
            </a:r>
          </a:p>
          <a:p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. </a:t>
            </a:r>
          </a:p>
          <a:p>
            <a:r>
              <a:rPr lang="en-US"/>
              <a:t>Nam sed</a:t>
            </a:r>
            <a:endParaRPr lang="ro-RO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2019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Proin</a:t>
            </a:r>
            <a:r>
              <a:rPr lang="en-US"/>
              <a:t> vel </a:t>
            </a:r>
            <a:r>
              <a:rPr lang="en-US" err="1"/>
              <a:t>luctus</a:t>
            </a:r>
            <a:endParaRPr lang="en-US"/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</a:t>
            </a:r>
          </a:p>
          <a:p>
            <a:r>
              <a:rPr lang="en-US" err="1"/>
              <a:t>consectetur</a:t>
            </a:r>
            <a:r>
              <a:rPr lang="en-US"/>
              <a:t> dui ac </a:t>
            </a:r>
          </a:p>
          <a:p>
            <a:r>
              <a:rPr lang="en-US" err="1"/>
              <a:t>blandit</a:t>
            </a:r>
            <a:r>
              <a:rPr lang="en-US"/>
              <a:t> sed ac ex vel</a:t>
            </a:r>
            <a:endParaRPr lang="ro-RO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2020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viverra</a:t>
            </a:r>
            <a:endParaRPr lang="en-US"/>
          </a:p>
        </p:txBody>
      </p:sp>
      <p:sp>
        <p:nvSpPr>
          <p:cNvPr id="82" name="Text Placeholder 81">
            <a:extLst>
              <a:ext uri="{FF2B5EF4-FFF2-40B4-BE49-F238E27FC236}">
                <a16:creationId xmlns="" xmlns:a16="http://schemas.microsoft.com/office/drawing/2014/main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="" xmlns:a16="http://schemas.microsoft.com/office/drawing/2014/main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="" xmlns:a16="http://schemas.microsoft.com/office/drawing/2014/main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="" xmlns:a16="http://schemas.microsoft.com/office/drawing/2014/main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="" xmlns:a16="http://schemas.microsoft.com/office/drawing/2014/main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="" xmlns:a16="http://schemas.microsoft.com/office/drawing/2014/main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/>
              <a:t>2009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2019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/>
              <a:t>2012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/>
              <a:t>2018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/>
              <a:t>2020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When it all begun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porttitor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erat</a:t>
            </a:r>
            <a:r>
              <a:rPr lang="en-US">
                <a:cs typeface="Segoe UI" panose="020B0502040204020203" pitchFamily="34" charset="0"/>
              </a:rPr>
              <a:t> 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Nam </a:t>
            </a:r>
            <a:r>
              <a:rPr lang="en-US" err="1">
                <a:cs typeface="Segoe UI" panose="020B0502040204020203" pitchFamily="34" charset="0"/>
              </a:rPr>
              <a:t>ullamcorper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rhoncus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Morbi convallis </a:t>
            </a:r>
            <a:r>
              <a:rPr lang="en-US" err="1">
                <a:cs typeface="Segoe UI" panose="020B0502040204020203" pitchFamily="34" charset="0"/>
              </a:rPr>
              <a:t>risus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>
              <a:solidFill>
                <a:schemeClr val="accent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2010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2011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2013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2015</a:t>
            </a:r>
            <a:endParaRPr lang="ro-RO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Aute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irure</a:t>
            </a:r>
            <a:r>
              <a:rPr lang="en-US">
                <a:cs typeface="Segoe UI" panose="020B0502040204020203" pitchFamily="34" charset="0"/>
              </a:rPr>
              <a:t> dolor in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porttitor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erat</a:t>
            </a:r>
            <a:r>
              <a:rPr lang="en-US">
                <a:cs typeface="Segoe UI" panose="020B0502040204020203" pitchFamily="34" charset="0"/>
              </a:rPr>
              <a:t> 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2018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Today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2015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EF4D8184-E4BB-48F5-9B08-EFB3338773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0468FBE7-4763-452B-AD76-B7F4513B0CE0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6A91D4C5-FD31-4D9F-AEF2-EC3CB752E0A3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75721E5E-4804-4DCE-B25B-B054FFC2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9775" y="2886907"/>
            <a:ext cx="55245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47CDA9D-B6B5-46FE-9125-1536D4672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Our Team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2B1857A-49B9-449F-97D0-004F09F8A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EF0C12-4126-428B-A478-CE24CBDB1C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616862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attach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blank space at Hierarchy.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3D Object -&gt; Cube.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and set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Transform.position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(1, 1, 1).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cube appeared.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Physics to the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         on inspector of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Physics -&gt;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changes.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 file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Scripts/Tutorial folder on project.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blank space at tutorial folder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select Create -&gt; C# Script.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the new one and select Rename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“</a:t>
            </a:r>
            <a:r>
              <a:rPr lang="en-US" altLang="ja-JP" sz="160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(Double click).</a:t>
            </a:r>
          </a:p>
          <a:p>
            <a:pPr marL="1028700" lvl="1" indent="-342900">
              <a:buFont typeface="+mj-lt"/>
              <a:buAutoNum type="alphaL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9880" y="162039"/>
            <a:ext cx="2613256" cy="3297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IntroductionScene - PC, Mac &amp; Linux Standalone - Unity 2020.2.0f1 Personal_ _DX11_ 2021-03-14 07.56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670" y="3666706"/>
            <a:ext cx="4697676" cy="13271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/>
          <p:cNvCxnSpPr/>
          <p:nvPr/>
        </p:nvCxnSpPr>
        <p:spPr>
          <a:xfrm flipV="1">
            <a:off x="5857938" y="2391450"/>
            <a:ext cx="221131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>
            <a:off x="6790250" y="2933158"/>
            <a:ext cx="797970" cy="6247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IntroductionScene - PC, Mac &amp; Linux Standalone - Unity 2020.2.0f1 Personal_ _DX11_ 2021-03-14 08.44.1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26192" y="3615009"/>
            <a:ext cx="1236351" cy="18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 flipV="1">
            <a:off x="5857938" y="5895001"/>
            <a:ext cx="221131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C:\Users\fores\AppData\Local\Monosnap\Temp\beginnercode - IntroductionScene - PC, Mac &amp; Linux Standalone - Unity 2020.2.0f1 Personal_ _DX11_ 2021-03-14 08.58.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087" y="5135945"/>
            <a:ext cx="3162842" cy="141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7146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Chief Executive Officer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Anna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>
                <a:solidFill>
                  <a:schemeClr val="accent2"/>
                </a:solidFill>
              </a:rPr>
              <a:t>SCOTT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Chief Finance Officer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Danny </a:t>
            </a:r>
            <a:r>
              <a:rPr lang="en-US">
                <a:solidFill>
                  <a:schemeClr val="accent2"/>
                </a:solidFill>
              </a:rPr>
              <a:t>WILLIAM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Accountant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Lara </a:t>
            </a:r>
            <a:r>
              <a:rPr lang="en-US">
                <a:solidFill>
                  <a:schemeClr val="accent2"/>
                </a:solidFill>
              </a:rPr>
              <a:t>STEVENSON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Designer</a:t>
            </a:r>
            <a:endParaRPr lang="ro-RO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>
                <a:solidFill>
                  <a:schemeClr val="accent2"/>
                </a:solidFill>
              </a:rPr>
              <a:t>PENCE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/>
              <a:t>Harvard University</a:t>
            </a:r>
            <a:endParaRPr lang="ro-RO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Managing, Accounting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CEO, Idea INC.</a:t>
            </a:r>
            <a:endParaRPr lang="ro-RO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Oxford University</a:t>
            </a:r>
            <a:endParaRPr lang="ro-RO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Accounting, Programming</a:t>
            </a:r>
            <a:endParaRPr lang="ro-RO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/>
              <a:t>Accountant, </a:t>
            </a:r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/>
              <a:t>Yale University</a:t>
            </a:r>
            <a:endParaRPr lang="ro-RO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Accounting</a:t>
            </a:r>
            <a:endParaRPr lang="ro-RO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/>
              <a:t>Cambridge University</a:t>
            </a:r>
            <a:endParaRPr lang="ro-RO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/>
              <a:t>Programming</a:t>
            </a:r>
            <a:endParaRPr lang="ro-RO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Designing INC.</a:t>
            </a:r>
            <a:endParaRPr lang="ro-RO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F648DEB-CE06-46AB-9D56-F990BEF508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7D882EA-EA7E-4AEF-A082-15CD512439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060E83F-3236-4A66-9BA0-B6E58107326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95876F2-63C8-45DD-9AB6-D7EA0B89FD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241</a:t>
            </a:fld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Chief Executive Officer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>
                <a:solidFill>
                  <a:schemeClr val="accent2"/>
                </a:solidFill>
              </a:rPr>
              <a:t>SCOTT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Accountant</a:t>
            </a:r>
            <a:endParaRPr lang="ro-RO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Lara </a:t>
            </a:r>
            <a:r>
              <a:rPr lang="en-US">
                <a:solidFill>
                  <a:schemeClr val="accent2"/>
                </a:solidFill>
              </a:rPr>
              <a:t>STEVENSON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Chief Finance Officer</a:t>
            </a:r>
            <a:endParaRPr lang="ro-RO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Danny </a:t>
            </a:r>
            <a:r>
              <a:rPr lang="en-US">
                <a:solidFill>
                  <a:schemeClr val="accent2"/>
                </a:solidFill>
              </a:rPr>
              <a:t>WILLIAM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Designer</a:t>
            </a:r>
            <a:endParaRPr lang="ro-RO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>
                <a:solidFill>
                  <a:schemeClr val="accent2"/>
                </a:solidFill>
              </a:rPr>
              <a:t>PENCE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/>
              <a:t>Yale University</a:t>
            </a:r>
            <a:endParaRPr lang="ro-RO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/>
              <a:t>Accounting</a:t>
            </a:r>
            <a:endParaRPr lang="ro-RO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/>
              <a:t>Oxford University</a:t>
            </a:r>
            <a:endParaRPr lang="ro-RO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/>
              <a:t>Accounting, Programming</a:t>
            </a:r>
            <a:endParaRPr lang="ro-RO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/>
              <a:t>Accountant, </a:t>
            </a:r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/>
              <a:t>Cambridge University</a:t>
            </a:r>
            <a:endParaRPr lang="ro-RO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/>
              <a:t>Programming</a:t>
            </a:r>
            <a:endParaRPr lang="ro-RO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/>
              <a:t>Designing INC.</a:t>
            </a:r>
            <a:endParaRPr lang="ro-RO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129F5EC-4EB4-465E-B226-F3C69E2354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9CD8EDBD-47ED-453C-87C1-A7A8BCB90B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8D50F17D-484E-43F1-9D5E-0114413ED88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9D62ACC5-FE95-4360-974B-2231EAA8F0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C69C0946-070C-44D7-A384-52525B3A33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FC23CF3-E00B-4297-BA4D-EDEDA60E60F6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F127B169-1D7D-4702-9DCC-28CCCD87E18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921BAD-000D-4D3F-AFA1-CD0BDC69B3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62%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81%</a:t>
            </a:r>
            <a:endParaRPr lang="ro-RO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44%</a:t>
            </a:r>
            <a:endParaRPr lang="ro-RO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="" xmlns:a16="http://schemas.microsoft.com/office/drawing/2014/main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Arc 60">
            <a:extLst>
              <a:ext uri="{FF2B5EF4-FFF2-40B4-BE49-F238E27FC236}">
                <a16:creationId xmlns="" xmlns:a16="http://schemas.microsoft.com/office/drawing/2014/main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="" xmlns:a16="http://schemas.microsoft.com/office/drawing/2014/main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</a:rPr>
              <a:t>iste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</a:rPr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</a:rPr>
              <a:t>natus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</a:rPr>
              <a:t> </a:t>
            </a:r>
            <a:r>
              <a:rPr lang="en-US"/>
              <a:t>error sit </a:t>
            </a:r>
            <a:r>
              <a:rPr lang="en-US" err="1"/>
              <a:t>voluptatem</a:t>
            </a:r>
            <a:r>
              <a:rPr lang="en-US"/>
              <a:t> quasi </a:t>
            </a:r>
            <a:r>
              <a:rPr lang="en-US" err="1"/>
              <a:t>accusantium</a:t>
            </a:r>
            <a:r>
              <a:rPr lang="en-US"/>
              <a:t>.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="" xmlns:a16="http://schemas.microsoft.com/office/drawing/2014/main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="" xmlns:a16="http://schemas.microsoft.com/office/drawing/2014/main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="" xmlns:a16="http://schemas.microsoft.com/office/drawing/2014/main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75%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91%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19%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rc 48">
            <a:extLst>
              <a:ext uri="{FF2B5EF4-FFF2-40B4-BE49-F238E27FC236}">
                <a16:creationId xmlns="" xmlns:a16="http://schemas.microsoft.com/office/drawing/2014/main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="" xmlns:a16="http://schemas.microsoft.com/office/drawing/2014/main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="" xmlns:a16="http://schemas.microsoft.com/office/drawing/2014/main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="" xmlns:a16="http://schemas.microsoft.com/office/drawing/2014/main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="" xmlns:a16="http://schemas.microsoft.com/office/drawing/2014/main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="" xmlns:a16="http://schemas.microsoft.com/office/drawing/2014/main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="" xmlns:a16="http://schemas.microsoft.com/office/drawing/2014/main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="" xmlns:a16="http://schemas.microsoft.com/office/drawing/2014/main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="" xmlns:a16="http://schemas.microsoft.com/office/drawing/2014/main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="" xmlns:a16="http://schemas.microsoft.com/office/drawing/2014/main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Non Justo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Luctus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="" xmlns:a16="http://schemas.microsoft.com/office/drawing/2014/main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5042851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="" xmlns:a16="http://schemas.microsoft.com/office/drawing/2014/main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3" name="Slide Number Placeholder 42">
            <a:extLst>
              <a:ext uri="{FF2B5EF4-FFF2-40B4-BE49-F238E27FC236}">
                <a16:creationId xmlns="" xmlns:a16="http://schemas.microsoft.com/office/drawing/2014/main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VS</a:t>
            </a:r>
            <a:endParaRPr lang="ro-RO"/>
          </a:p>
        </p:txBody>
      </p:sp>
      <p:graphicFrame>
        <p:nvGraphicFramePr>
          <p:cNvPr id="40" name="Chart 39">
            <a:extLst>
              <a:ext uri="{FF2B5EF4-FFF2-40B4-BE49-F238E27FC236}">
                <a16:creationId xmlns="" xmlns:a16="http://schemas.microsoft.com/office/drawing/2014/main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374211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="" xmlns:a16="http://schemas.microsoft.com/office/drawing/2014/main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3168880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="" xmlns:a16="http://schemas.microsoft.com/office/drawing/2014/main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3512998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C:\Users\fores\AppData\Local\Monosnap\Temp\beginnercode - Microsoft Visual Studio 2021-03-14 10.35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752" y="3679746"/>
            <a:ext cx="3957650" cy="1463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214" y="229406"/>
            <a:ext cx="3704726" cy="32678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328922" y="2890761"/>
            <a:ext cx="1926638" cy="126275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architecture of the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means 1 line comments.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means importing class and functions.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~       also means multiple line of comments.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class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statement is class definition.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and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Update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are functions.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Write the script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method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(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the file and back to the Unity.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script as Cube component.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into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(Near the “Add Component”)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on Unity.</a:t>
            </a:r>
          </a:p>
        </p:txBody>
      </p:sp>
      <p:pic>
        <p:nvPicPr>
          <p:cNvPr id="21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27821" y="2027823"/>
            <a:ext cx="351026" cy="33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19153" y="2628426"/>
            <a:ext cx="242685" cy="289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52514" y="2643521"/>
            <a:ext cx="252000" cy="247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 flipV="1">
            <a:off x="4523174" y="1884415"/>
            <a:ext cx="2731355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>
            <a:off x="6054108" y="4359651"/>
            <a:ext cx="1616451" cy="4420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5" name="Picture 11" descr="C:\Users\fores\AppData\Local\Monosnap\Temp\beginnercode - IntroductionScene - PC, Mac &amp; Linux Standalone - Unity 2020.2.0f1 Personal_ _DX11_ 2021-03-14 10.44.4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529" y="5297783"/>
            <a:ext cx="4374097" cy="129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直線矢印コネクタ 33"/>
          <p:cNvCxnSpPr/>
          <p:nvPr/>
        </p:nvCxnSpPr>
        <p:spPr>
          <a:xfrm>
            <a:off x="6266457" y="5884375"/>
            <a:ext cx="92306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 flipV="1">
            <a:off x="11249160" y="3059547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rot="5400000" flipV="1">
            <a:off x="11519160" y="3330861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H="1">
            <a:off x="10984085" y="3599547"/>
            <a:ext cx="265076" cy="3917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11745820" y="3388872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975417" y="2871097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0750790" y="3665733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z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円/楕円 2"/>
          <p:cNvSpPr/>
          <p:nvPr/>
        </p:nvSpPr>
        <p:spPr>
          <a:xfrm>
            <a:off x="11445482" y="3561142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1188122" y="3326836"/>
            <a:ext cx="6351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smtClean="0">
                <a:latin typeface="Segoe UI" panose="020B0502040204020203" pitchFamily="34" charset="0"/>
                <a:cs typeface="Segoe UI" panose="020B0502040204020203" pitchFamily="34" charset="0"/>
              </a:rPr>
              <a:t>(1, 0, 0)</a:t>
            </a:r>
            <a:endParaRPr lang="ja-JP" altLang="en-US" sz="11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10465763" y="4923024"/>
            <a:ext cx="8883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カギ線コネクタ 7"/>
          <p:cNvCxnSpPr/>
          <p:nvPr/>
        </p:nvCxnSpPr>
        <p:spPr>
          <a:xfrm rot="5400000" flipH="1" flipV="1">
            <a:off x="10702150" y="3953014"/>
            <a:ext cx="1052598" cy="506064"/>
          </a:xfrm>
          <a:prstGeom prst="bentConnector3">
            <a:avLst>
              <a:gd name="adj1" fmla="val 4135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7589214" y="-3131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4953290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="" xmlns:a16="http://schemas.microsoft.com/office/drawing/2014/main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9770702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="" xmlns:a16="http://schemas.microsoft.com/office/drawing/2014/main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6805527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="" xmlns:a16="http://schemas.microsoft.com/office/drawing/2014/main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2746527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="" xmlns:a16="http://schemas.microsoft.com/office/drawing/2014/main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="" xmlns:a16="http://schemas.microsoft.com/office/drawing/2014/main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2080689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76%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90%</a:t>
            </a:r>
            <a:endParaRPr lang="ro-RO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68%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non </a:t>
            </a:r>
            <a:r>
              <a:rPr lang="en-US" err="1">
                <a:cs typeface="Segoe UI" panose="020B0502040204020203" pitchFamily="34" charset="0"/>
              </a:rPr>
              <a:t>elit</a:t>
            </a:r>
            <a:r>
              <a:rPr lang="en-US">
                <a:cs typeface="Segoe UI" panose="020B0502040204020203" pitchFamily="34" charset="0"/>
              </a:rPr>
              <a:t> convallis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 ante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Nunc porta </a:t>
            </a:r>
            <a:r>
              <a:rPr lang="en-US" err="1">
                <a:cs typeface="Segoe UI" panose="020B0502040204020203" pitchFamily="34" charset="0"/>
              </a:rPr>
              <a:t>sodales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="" xmlns:a16="http://schemas.microsoft.com/office/drawing/2014/main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="" xmlns:a16="http://schemas.microsoft.com/office/drawing/2014/main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6C50A30-6D81-4067-849D-9D16CAC167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SALES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$120,000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USERS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>
                <a:solidFill>
                  <a:schemeClr val="accent3"/>
                </a:solidFill>
              </a:rPr>
              <a:t>1,235</a:t>
            </a:r>
            <a:endParaRPr lang="ro-RO">
              <a:solidFill>
                <a:schemeClr val="accent3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NEW CUSTOMERS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56</a:t>
            </a:r>
            <a:endParaRPr lang="ro-RO"/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3302097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="" xmlns:a16="http://schemas.microsoft.com/office/drawing/2014/main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8630598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="" xmlns:a16="http://schemas.microsoft.com/office/drawing/2014/main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9293805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="" xmlns:a16="http://schemas.microsoft.com/office/drawing/2014/main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="" xmlns:a16="http://schemas.microsoft.com/office/drawing/2014/main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="" xmlns:a16="http://schemas.microsoft.com/office/drawing/2014/main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="" xmlns:a16="http://schemas.microsoft.com/office/drawing/2014/main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1FCE80E-A30C-4032-9794-AEB9997E62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C0C5F92D-32FB-454C-926B-95999E9DCA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F1B5B825-3FB2-4F10-B1A9-5ADD15808767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B075A007-0D0A-4263-85D1-4D95C70CDCA9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F116E29-FF04-415D-AB1C-294398A643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Lipsum quia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Tempora incidunt 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Sit aspernatur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>
                <a:solidFill>
                  <a:schemeClr val="bg2"/>
                </a:solidFill>
              </a:rPr>
              <a:t>Nemo enim ipsam voluptatem quia </a:t>
            </a:r>
          </a:p>
          <a:p>
            <a:r>
              <a:rPr lang="pt-BR" noProof="1">
                <a:solidFill>
                  <a:schemeClr val="bg2"/>
                </a:solidFill>
              </a:rPr>
              <a:t>voluptas sit aspernatur</a:t>
            </a:r>
            <a:endParaRPr lang="en-US" noProof="1">
              <a:solidFill>
                <a:schemeClr val="bg2"/>
              </a:solidFill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/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bg2"/>
                </a:solidFill>
              </a:rPr>
              <a:t>Neque porro quisquam est, qui dolorem ipsum quia dolor sit amet. </a:t>
            </a:r>
            <a:r>
              <a:rPr lang="fr-FR" noProof="1">
                <a:solidFill>
                  <a:schemeClr val="bg2"/>
                </a:solidFill>
              </a:rPr>
              <a:t>Neque porro quisquam est qui.</a:t>
            </a:r>
            <a:endParaRPr lang="en-US" noProof="1">
              <a:solidFill>
                <a:schemeClr val="bg2"/>
              </a:solidFill>
            </a:endParaRPr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307427F-4342-4E44-B529-B3D6887656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9B35F6D-C749-419E-A90F-75B5BCF544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B75BFAA9-3A4B-4C26-9664-90A6C76B147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84" name="Graphic 83">
              <a:extLst>
                <a:ext uri="{FF2B5EF4-FFF2-40B4-BE49-F238E27FC236}">
                  <a16:creationId xmlns="" xmlns:a16="http://schemas.microsoft.com/office/drawing/2014/main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="" xmlns:a16="http://schemas.microsoft.com/office/drawing/2014/main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87" name="Graphic 86">
              <a:extLst>
                <a:ext uri="{FF2B5EF4-FFF2-40B4-BE49-F238E27FC236}">
                  <a16:creationId xmlns="" xmlns:a16="http://schemas.microsoft.com/office/drawing/2014/main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="" xmlns:a16="http://schemas.microsoft.com/office/drawing/2014/main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90" name="Graphic 89">
              <a:extLst>
                <a:ext uri="{FF2B5EF4-FFF2-40B4-BE49-F238E27FC236}">
                  <a16:creationId xmlns="" xmlns:a16="http://schemas.microsoft.com/office/drawing/2014/main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="" xmlns:a16="http://schemas.microsoft.com/office/drawing/2014/main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Aliquam</a:t>
            </a:r>
            <a:r>
              <a:rPr lang="en-US">
                <a:cs typeface="Segoe UI" panose="020B0502040204020203" pitchFamily="34" charset="0"/>
              </a:rPr>
              <a:t> Sed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Aliquet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Praeseant</a:t>
            </a:r>
            <a:r>
              <a:rPr lang="en-US">
                <a:cs typeface="Segoe UI" panose="020B0502040204020203" pitchFamily="34" charset="0"/>
              </a:rPr>
              <a:t> Id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aliquet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non </a:t>
            </a:r>
            <a:r>
              <a:rPr lang="en-US" err="1">
                <a:cs typeface="Segoe UI" panose="020B0502040204020203" pitchFamily="34" charset="0"/>
              </a:rPr>
              <a:t>justo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/>
              <a:t>Sed quia non numquam eius modi tempora </a:t>
            </a:r>
          </a:p>
          <a:p>
            <a:r>
              <a:rPr lang="en-US" noProof="1"/>
              <a:t>incidunt ut labore et dolore magnam aliquam </a:t>
            </a:r>
          </a:p>
          <a:p>
            <a:r>
              <a:rPr lang="en-US" noProof="1"/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77" name="Slide Number Placeholder 76">
            <a:extLst>
              <a:ext uri="{FF2B5EF4-FFF2-40B4-BE49-F238E27FC236}">
                <a16:creationId xmlns="" xmlns:a16="http://schemas.microsoft.com/office/drawing/2014/main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CD45AB9-25E4-4AEB-9F13-6238521D6F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6CAF399-86F5-47AF-9BB5-CC4796617FE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FB7B12E-397C-420C-956E-0E61243B4C3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BE4E63A-0457-4C18-8781-95C814B5FF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17" name="Graphic 116">
              <a:extLst>
                <a:ext uri="{FF2B5EF4-FFF2-40B4-BE49-F238E27FC236}">
                  <a16:creationId xmlns="" xmlns:a16="http://schemas.microsoft.com/office/drawing/2014/main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="" xmlns:a16="http://schemas.microsoft.com/office/drawing/2014/main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20" name="Graphic 119">
              <a:extLst>
                <a:ext uri="{FF2B5EF4-FFF2-40B4-BE49-F238E27FC236}">
                  <a16:creationId xmlns="" xmlns:a16="http://schemas.microsoft.com/office/drawing/2014/main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="" xmlns:a16="http://schemas.microsoft.com/office/drawing/2014/main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23" name="Graphic 122">
              <a:extLst>
                <a:ext uri="{FF2B5EF4-FFF2-40B4-BE49-F238E27FC236}">
                  <a16:creationId xmlns="" xmlns:a16="http://schemas.microsoft.com/office/drawing/2014/main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="" xmlns:a16="http://schemas.microsoft.com/office/drawing/2014/main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26" name="Graphic 125">
              <a:extLst>
                <a:ext uri="{FF2B5EF4-FFF2-40B4-BE49-F238E27FC236}">
                  <a16:creationId xmlns="" xmlns:a16="http://schemas.microsoft.com/office/drawing/2014/main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37" name="Graphic 136">
              <a:extLst>
                <a:ext uri="{FF2B5EF4-FFF2-40B4-BE49-F238E27FC236}">
                  <a16:creationId xmlns="" xmlns:a16="http://schemas.microsoft.com/office/drawing/2014/main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="" xmlns:a16="http://schemas.microsoft.com/office/drawing/2014/main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="" xmlns:a16="http://schemas.microsoft.com/office/drawing/2014/main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40" name="Graphic 139">
              <a:extLst>
                <a:ext uri="{FF2B5EF4-FFF2-40B4-BE49-F238E27FC236}">
                  <a16:creationId xmlns="" xmlns:a16="http://schemas.microsoft.com/office/drawing/2014/main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="" xmlns:a16="http://schemas.microsoft.com/office/drawing/2014/main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="" xmlns:a16="http://schemas.microsoft.com/office/drawing/2014/main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46" name="Graphic 145">
              <a:extLst>
                <a:ext uri="{FF2B5EF4-FFF2-40B4-BE49-F238E27FC236}">
                  <a16:creationId xmlns="" xmlns:a16="http://schemas.microsoft.com/office/drawing/2014/main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="" xmlns:a16="http://schemas.microsoft.com/office/drawing/2014/main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="" xmlns:a16="http://schemas.microsoft.com/office/drawing/2014/main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09" name="Slide Number Placeholder 108">
            <a:extLst>
              <a:ext uri="{FF2B5EF4-FFF2-40B4-BE49-F238E27FC236}">
                <a16:creationId xmlns="" xmlns:a16="http://schemas.microsoft.com/office/drawing/2014/main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16B71FC-21DE-4837-8F94-AB883A43F9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E5D06CF-5D2C-4A35-89E5-A2D7788DFD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20951A1-F18E-4257-A88D-731C6C64D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7A2AF012-9A55-497B-8B9E-D0C23B0BE3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49894004-A753-426C-AB1B-450C992495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5C87D9AA-FB70-45F1-B212-815F63B21EF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21C47E94-5634-4CA8-8D96-0F2D68E234B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65A5ED56-779B-4D81-BC02-51D6EF04C0D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="" xmlns:a16="http://schemas.microsoft.com/office/drawing/2014/main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="" xmlns:a16="http://schemas.microsoft.com/office/drawing/2014/main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="" xmlns:a16="http://schemas.microsoft.com/office/drawing/2014/main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="" xmlns:a16="http://schemas.microsoft.com/office/drawing/2014/main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="" xmlns:a16="http://schemas.microsoft.com/office/drawing/2014/main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="" xmlns:a16="http://schemas.microsoft.com/office/drawing/2014/main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="" xmlns:a16="http://schemas.microsoft.com/office/drawing/2014/main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="" xmlns:a16="http://schemas.microsoft.com/office/drawing/2014/main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F67E13-704A-4114-AC5F-48BFF0416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Pellentesque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Duis Ac </a:t>
            </a:r>
            <a:r>
              <a:rPr lang="en-US" err="1"/>
              <a:t>Tortor</a:t>
            </a:r>
            <a:endParaRPr lang="ro-RO"/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="" xmlns:a16="http://schemas.microsoft.com/office/drawing/2014/main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="" xmlns:a16="http://schemas.microsoft.com/office/drawing/2014/main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6D9B333-E14A-44D4-BE80-EE3D1998C6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EADE8BD-F58A-4196-A08D-832C607464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BF75647-0AB3-442A-93AE-43E1296EF8B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cube speed (It’s too fast!).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342900" indent="-342900">
              <a:buFont typeface="+mj-lt"/>
              <a:buAutoNum type="arabicPeriod" startAt="2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Still too fast? OK, let’s fix it on Inspector.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and find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Inspector.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“Speed” to 0.05.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lvl="1" indent="0">
              <a:buNone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C:\Users\fores\AppData\Local\Monosnap\Temp\beginnercode - Microsoft Visual Studio 2021-03-14 11.14.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99010" y="714331"/>
            <a:ext cx="4244663" cy="30248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 flipV="1">
            <a:off x="6269635" y="2226776"/>
            <a:ext cx="115824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beginnercode - IntroductionScene - PC, Mac &amp; Linux Standalone - Unity 2020.2.0f1 Personal_ _DX11_ 2021-03-14 11.25.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119" y="3883588"/>
            <a:ext cx="2766554" cy="262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矢印コネクタ 27"/>
          <p:cNvCxnSpPr/>
          <p:nvPr/>
        </p:nvCxnSpPr>
        <p:spPr>
          <a:xfrm>
            <a:off x="4472326" y="4302597"/>
            <a:ext cx="439432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698945" y="4993455"/>
            <a:ext cx="967670" cy="967670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1488133" y="5952958"/>
            <a:ext cx="13837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(float) speed</a:t>
            </a:r>
            <a:endParaRPr lang="ja-JP" altLang="en-US" sz="1600"/>
          </a:p>
        </p:txBody>
      </p:sp>
      <p:sp>
        <p:nvSpPr>
          <p:cNvPr id="33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6200000">
            <a:off x="3059382" y="5031189"/>
            <a:ext cx="471688" cy="89810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ysClr val="windowText" lastClr="00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037605" y="5314294"/>
            <a:ext cx="577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endParaRPr lang="ja-JP" altLang="en-US" sz="1600"/>
          </a:p>
        </p:txBody>
      </p:sp>
      <p:sp>
        <p:nvSpPr>
          <p:cNvPr id="35" name="右中かっこ 34"/>
          <p:cNvSpPr/>
          <p:nvPr/>
        </p:nvSpPr>
        <p:spPr>
          <a:xfrm>
            <a:off x="3883207" y="4884114"/>
            <a:ext cx="208015" cy="142143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134302" y="541016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</a:t>
            </a:r>
            <a:endParaRPr lang="ja-JP" altLang="en-US" sz="1600"/>
          </a:p>
        </p:txBody>
      </p:sp>
      <p:graphicFrame>
        <p:nvGraphicFramePr>
          <p:cNvPr id="38" name="表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302558"/>
              </p:ext>
            </p:extLst>
          </p:nvPr>
        </p:nvGraphicFramePr>
        <p:xfrm>
          <a:off x="5274059" y="4488888"/>
          <a:ext cx="3484257" cy="217480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00750"/>
                <a:gridCol w="957736"/>
                <a:gridCol w="1425771"/>
              </a:tblGrid>
              <a:tr h="230452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Integer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b="1" u="sng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float</a:t>
                      </a:r>
                      <a:endParaRPr kumimoji="1" lang="ja-JP" altLang="en-US" sz="1200" b="1" u="sng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Decimal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string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Characters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“Unity”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Boolean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true   or   false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Vector3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x,y,z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new Vector3(1,1,1)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3" name="直線コネクタ 12"/>
          <p:cNvCxnSpPr/>
          <p:nvPr/>
        </p:nvCxnSpPr>
        <p:spPr>
          <a:xfrm>
            <a:off x="1582720" y="6261174"/>
            <a:ext cx="54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カギ線コネクタ 15"/>
          <p:cNvCxnSpPr/>
          <p:nvPr/>
        </p:nvCxnSpPr>
        <p:spPr>
          <a:xfrm>
            <a:off x="1852720" y="6261174"/>
            <a:ext cx="3113642" cy="195963"/>
          </a:xfrm>
          <a:prstGeom prst="bentConnector3">
            <a:avLst>
              <a:gd name="adj1" fmla="val -384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7599010" y="419111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1324921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Dignissimos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Nulla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Fusce</a:t>
            </a:r>
            <a:r>
              <a:rPr lang="en-US"/>
              <a:t> Tempus</a:t>
            </a:r>
            <a:endParaRPr lang="ro-RO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Diam </a:t>
            </a:r>
            <a:r>
              <a:rPr lang="en-US" err="1"/>
              <a:t>Tristique</a:t>
            </a:r>
            <a:endParaRPr lang="ro-RO"/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65D5FC6-2635-4CF1-AB60-CF3F5FE27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9497B239-A139-4637-9641-3A2B093A55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91E5FBD-0251-4174-904F-56F0BB6D61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EFD02F4-30B8-4C8F-94C1-D1603CF0CF3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Dolor Sit </a:t>
            </a:r>
            <a:r>
              <a:rPr lang="en-US" err="1"/>
              <a:t>Amet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2282BF0-172D-4669-BDFF-1256FA40468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BECF818-30CF-4014-964C-F60CD8D6B1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83886D7-25BC-42BE-9777-28FD9BDE4E9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C65A4D7-008B-4B63-AA95-D3836F028D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Quisque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Sed </a:t>
            </a:r>
            <a:r>
              <a:rPr lang="en-US" err="1"/>
              <a:t>eget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dapibus</a:t>
            </a:r>
            <a:endParaRPr lang="ro-RO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="" xmlns:a16="http://schemas.microsoft.com/office/drawing/2014/main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8" name="Slide Number Placeholder 37">
            <a:extLst>
              <a:ext uri="{FF2B5EF4-FFF2-40B4-BE49-F238E27FC236}">
                <a16:creationId xmlns="" xmlns:a16="http://schemas.microsoft.com/office/drawing/2014/main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F87145D-5187-4427-8F86-9715ACCEB7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FB19F190-3096-488E-A2E7-B91FA3A4D40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24CF2D6-8CC2-428F-A1DC-D8D54681B0D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1934649"/>
            <a:ext cx="2345921" cy="646331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318903"/>
            <a:ext cx="2345921" cy="6463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1934649"/>
            <a:ext cx="2345921" cy="646331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318903"/>
            <a:ext cx="2345921" cy="646331"/>
          </a:xfrm>
        </p:spPr>
        <p:txBody>
          <a:bodyPr/>
          <a:lstStyle/>
          <a:p>
            <a:r>
              <a:rPr lang="it-IT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B1771605-65DE-4D2F-9D22-C0AC7423FE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5E207E10-A6D5-4FF0-B8D5-73FC50E0C6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166B49F-D623-494D-9588-7383FB30E6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C0FA58F-7AB1-46C0-8338-32A586C724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95706F2-A6E4-429D-A08A-C806B05559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A9763A77-1E7F-45C2-8C95-4F94A80F35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151683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264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F26B6C9-6B69-4FBA-A17A-18D5F87A16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10BA819-67B7-4B80-8D13-B29089B7B8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BF7D4EF3-6607-4621-AB47-969832B1D6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7663FCD4-596B-4833-A34A-2C7901806E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="" xmlns:a16="http://schemas.microsoft.com/office/drawing/2014/main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="" xmlns:a16="http://schemas.microsoft.com/office/drawing/2014/main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3" name="Picture Placeholder 102">
            <a:extLst>
              <a:ext uri="{FF2B5EF4-FFF2-40B4-BE49-F238E27FC236}">
                <a16:creationId xmlns="" xmlns:a16="http://schemas.microsoft.com/office/drawing/2014/main" id="{01CAFF3B-C22B-486E-B217-FAB53AF79CC5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09" name="Rectangle: Rounded Corners 108">
            <a:extLst>
              <a:ext uri="{FF2B5EF4-FFF2-40B4-BE49-F238E27FC236}">
                <a16:creationId xmlns="" xmlns:a16="http://schemas.microsoft.com/office/drawing/2014/main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127" name="AutoShape 1">
            <a:extLst>
              <a:ext uri="{FF2B5EF4-FFF2-40B4-BE49-F238E27FC236}">
                <a16:creationId xmlns="" xmlns:a16="http://schemas.microsoft.com/office/drawing/2014/main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="" xmlns:a16="http://schemas.microsoft.com/office/drawing/2014/main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err="1"/>
              <a:t>Voluptatem</a:t>
            </a:r>
            <a:r>
              <a:rPr lang="en-US"/>
              <a:t> </a:t>
            </a:r>
          </a:p>
          <a:p>
            <a:r>
              <a:rPr lang="en-US" err="1"/>
              <a:t>Accusantium</a:t>
            </a:r>
            <a:r>
              <a:rPr lang="en-US"/>
              <a:t> </a:t>
            </a:r>
            <a:endParaRPr lang="ro-RO"/>
          </a:p>
        </p:txBody>
      </p:sp>
      <p:sp>
        <p:nvSpPr>
          <p:cNvPr id="86" name="Text Placeholder 85">
            <a:extLst>
              <a:ext uri="{FF2B5EF4-FFF2-40B4-BE49-F238E27FC236}">
                <a16:creationId xmlns="" xmlns:a16="http://schemas.microsoft.com/office/drawing/2014/main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/>
              <a:t>Lorem </a:t>
            </a:r>
          </a:p>
          <a:p>
            <a:r>
              <a:rPr lang="en-US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/>
              <a:t>Quasi </a:t>
            </a:r>
          </a:p>
          <a:p>
            <a:r>
              <a:rPr lang="en-US" err="1"/>
              <a:t>architecto</a:t>
            </a:r>
            <a:r>
              <a:rPr lang="en-US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err="1"/>
              <a:t>Ipsam</a:t>
            </a:r>
            <a:r>
              <a:rPr lang="en-US"/>
              <a:t> </a:t>
            </a:r>
          </a:p>
          <a:p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="" xmlns:a16="http://schemas.microsoft.com/office/drawing/2014/main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18" name="Slide Number Placeholder 117">
            <a:extLst>
              <a:ext uri="{FF2B5EF4-FFF2-40B4-BE49-F238E27FC236}">
                <a16:creationId xmlns="" xmlns:a16="http://schemas.microsoft.com/office/drawing/2014/main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19D1842-20CE-4E41-9D38-64BFBD676C2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5678229F-5F38-4888-A4D5-4678CE3E16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C92475B-B1FA-4474-8551-59143BE04C4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4BEBDDE0-B4A1-43A4-A66E-F4BEFA1E60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101D3FB3-4E22-4859-96C9-DC5C2BF887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7FFE81C8-D9E3-4F2D-A31A-5BEC7D0FA9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BA32D287-811A-41E7-A86B-4E8DEE56454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27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8088211" y="2426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10279902" y="2426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="" xmlns:a16="http://schemas.microsoft.com/office/drawing/2014/main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Lorem Ipsum </a:t>
            </a:r>
            <a:r>
              <a:rPr lang="en-US">
                <a:solidFill>
                  <a:schemeClr val="accent1"/>
                </a:solidFill>
              </a:rPr>
              <a:t>Dolor Sit </a:t>
            </a:r>
            <a:r>
              <a:rPr lang="en-US" err="1">
                <a:solidFill>
                  <a:schemeClr val="accent1"/>
                </a:solidFill>
              </a:rPr>
              <a:t>Amet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Ipsam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D3806A6-5215-477D-A73F-EDFE750FBE75}"/>
              </a:ext>
            </a:extLst>
          </p:cNvPr>
          <p:cNvSpPr/>
          <p:nvPr/>
        </p:nvSpPr>
        <p:spPr>
          <a:xfrm>
            <a:off x="1141841" y="4171854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D79F85DE-2C12-4BFC-AC92-EB3DA7F60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2207" y="4288591"/>
            <a:ext cx="128506" cy="102805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2BC2C1DB-DFDF-4F7A-B823-6D4B08932F27}"/>
              </a:ext>
            </a:extLst>
          </p:cNvPr>
          <p:cNvSpPr/>
          <p:nvPr/>
        </p:nvSpPr>
        <p:spPr>
          <a:xfrm>
            <a:off x="1141841" y="4611994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E943CC7-633F-4837-8508-211073700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2207" y="4728731"/>
            <a:ext cx="128506" cy="102805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717A3D57-87A0-48E8-A7B8-D4C8640B6269}"/>
              </a:ext>
            </a:extLst>
          </p:cNvPr>
          <p:cNvSpPr/>
          <p:nvPr/>
        </p:nvSpPr>
        <p:spPr>
          <a:xfrm>
            <a:off x="3636517" y="416929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33D416D-D54E-48F5-B1BD-AB613ED14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6883" y="4286033"/>
            <a:ext cx="128506" cy="102805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="" xmlns:a16="http://schemas.microsoft.com/office/drawing/2014/main" id="{617284EB-5FB8-471C-82BD-8C5A5694DA04}"/>
              </a:ext>
            </a:extLst>
          </p:cNvPr>
          <p:cNvSpPr/>
          <p:nvPr/>
        </p:nvSpPr>
        <p:spPr>
          <a:xfrm>
            <a:off x="3636517" y="460943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934B8830-F67F-4234-99EE-182DF438D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6883" y="4726173"/>
            <a:ext cx="128506" cy="10280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="" xmlns:a16="http://schemas.microsoft.com/office/drawing/2014/main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2" name="Slide Number Placeholder 41">
            <a:extLst>
              <a:ext uri="{FF2B5EF4-FFF2-40B4-BE49-F238E27FC236}">
                <a16:creationId xmlns="" xmlns:a16="http://schemas.microsoft.com/office/drawing/2014/main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DB84FA6-75D9-4B73-8776-AF9326E490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31AA7C7-05BE-440F-89E4-443FF78260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E2388893-AECF-488A-8ED3-C383FCB992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989DA04B-E67E-4B7B-AC02-C762393E749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="" xmlns:a16="http://schemas.microsoft.com/office/drawing/2014/main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="" xmlns:a16="http://schemas.microsoft.com/office/drawing/2014/main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Lorem Ipsum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Volupte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Accusanu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sem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Iste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Natus</a:t>
            </a:r>
            <a:r>
              <a:rPr lang="en-US">
                <a:solidFill>
                  <a:schemeClr val="bg1"/>
                </a:solidFill>
              </a:rPr>
              <a:t> 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/>
              <a:t>Aliquam</a:t>
            </a:r>
            <a:r>
              <a:rPr lang="en-US"/>
              <a:t> sed </a:t>
            </a:r>
            <a:r>
              <a:rPr lang="en-US" err="1"/>
              <a:t>congue</a:t>
            </a:r>
            <a:endParaRPr lang="ro-RO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1039125-ED76-432A-A874-203C13D9C9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09EB8B18-286B-472F-89B1-2E8F4CA4DA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67A4FB5-23C1-44F4-9263-85944B8775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A687BD0-6C8A-48EB-9DB6-16608C2001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9B81FABD-E8F1-4D56-B528-CB6B8782E897}"/>
              </a:ext>
            </a:extLst>
          </p:cNvPr>
          <p:cNvSpPr/>
          <p:nvPr/>
        </p:nvSpPr>
        <p:spPr>
          <a:xfrm rot="10800000">
            <a:off x="4695824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AE897658-57A8-4C76-9BC7-644EDC8049EA}"/>
              </a:ext>
            </a:extLst>
          </p:cNvPr>
          <p:cNvSpPr/>
          <p:nvPr/>
        </p:nvSpPr>
        <p:spPr>
          <a:xfrm>
            <a:off x="5680471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C84E4313-5241-4B92-B72C-509550EDFC76}"/>
              </a:ext>
            </a:extLst>
          </p:cNvPr>
          <p:cNvSpPr/>
          <p:nvPr/>
        </p:nvSpPr>
        <p:spPr>
          <a:xfrm>
            <a:off x="5838918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4F275BE7-2A19-40BE-9FD8-2F46A678B771}"/>
              </a:ext>
            </a:extLst>
          </p:cNvPr>
          <p:cNvSpPr/>
          <p:nvPr/>
        </p:nvSpPr>
        <p:spPr>
          <a:xfrm rot="10800000">
            <a:off x="7934327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1929A82-414C-47D5-860C-6F0F8124F99F}"/>
              </a:ext>
            </a:extLst>
          </p:cNvPr>
          <p:cNvSpPr/>
          <p:nvPr/>
        </p:nvSpPr>
        <p:spPr>
          <a:xfrm>
            <a:off x="8918974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="" xmlns:a16="http://schemas.microsoft.com/office/drawing/2014/main" id="{87D20D5C-3F1A-4BF3-B47F-A00AE9E97666}"/>
              </a:ext>
            </a:extLst>
          </p:cNvPr>
          <p:cNvSpPr/>
          <p:nvPr/>
        </p:nvSpPr>
        <p:spPr>
          <a:xfrm>
            <a:off x="9077421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="" xmlns:a16="http://schemas.microsoft.com/office/drawing/2014/main" id="{D3A2AE66-0B7F-4CB9-96BB-A885692786C2}"/>
              </a:ext>
            </a:extLst>
          </p:cNvPr>
          <p:cNvSpPr/>
          <p:nvPr/>
        </p:nvSpPr>
        <p:spPr>
          <a:xfrm rot="10800000">
            <a:off x="11167828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4BD2E83B-866C-47AF-A117-8D461C39BE34}"/>
              </a:ext>
            </a:extLst>
          </p:cNvPr>
          <p:cNvSpPr/>
          <p:nvPr/>
        </p:nvSpPr>
        <p:spPr>
          <a:xfrm>
            <a:off x="12152475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9F7387B5-DDD9-4288-8D3D-A4BECD0BEDCC}"/>
              </a:ext>
            </a:extLst>
          </p:cNvPr>
          <p:cNvSpPr/>
          <p:nvPr/>
        </p:nvSpPr>
        <p:spPr>
          <a:xfrm>
            <a:off x="12310922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2C860F1-3EF6-4DA9-BD26-85CDD31F17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4675CD2-C04C-4EAE-B974-09442F0C41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E5F6D5F-E922-4103-B684-E007EA288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2CF3899-B5A2-4F30-8D49-B2563DB16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4BFD0F-FD38-4085-A7E9-0215C87554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A5D4775-A59A-49F2-9DFA-5F2AD17148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Ut enim ad minim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veniam</a:t>
            </a:r>
          </a:p>
          <a:p>
            <a:pPr algn="just"/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BEA7614-FBFA-4BE3-A8A1-E06485F372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68E4001-4904-46B7-8E0E-1D260AF271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1E7CF14-9A5A-409F-A901-985B40A1422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837159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86EBEC8-1B09-4814-B972-49196564E87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err="1"/>
              <a:t>Donec</a:t>
            </a:r>
            <a:r>
              <a:rPr lang="en-US"/>
              <a:t> in </a:t>
            </a:r>
            <a:r>
              <a:rPr lang="en-US" err="1"/>
              <a:t>interdum</a:t>
            </a:r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D2887D6-6EEE-47B2-A406-E103626452C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072729" y="4705408"/>
            <a:ext cx="2536400" cy="400110"/>
          </a:xfrm>
        </p:spPr>
        <p:txBody>
          <a:bodyPr/>
          <a:lstStyle/>
          <a:p>
            <a:r>
              <a:rPr lang="en-US" noProof="1"/>
              <a:t>Suspendisse ac neque sit amet diam volutpat maximus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C8AAC41-EB5F-49C8-8305-AD7DAEC2794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3B0EB8B-14E5-4CCF-A6BB-91BE09D9B2B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1303792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57882746-07B9-4672-BED3-AB7A99F7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199" y="4355240"/>
            <a:ext cx="543210" cy="45008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D4410CBC-6C2D-4C7B-B460-570B1C083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6432" y="5340213"/>
            <a:ext cx="501791" cy="316197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0CC28D0-E6C7-45F6-91EA-FFF88BDE2C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94DCC59-AD44-430B-ADB5-DD9A258FC22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55141EB-D6CF-4252-8578-2398E4C91B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C210B708-45D1-4E46-A27B-D331B579120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9550843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="" xmlns:a16="http://schemas.microsoft.com/office/drawing/2014/main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/>
              <a:t>75%</a:t>
            </a:r>
            <a:endParaRPr lang="ro-RO" sz="110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53%</a:t>
            </a:r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24%</a:t>
            </a:r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F200D65-72A2-4127-A3CA-46F897F3C44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4032D516-C950-4360-AB0A-8F1FC089F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6436125-97D2-4EBA-A4E0-302EB810F61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20364" y="3880451"/>
            <a:ext cx="8657323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2. Find an instruction in the script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3. Introduction to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variables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4. Identify the type and name of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variable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5. Identify the value assigned to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variable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understand parts of red line on this image.</a:t>
            </a:r>
          </a:p>
          <a:p>
            <a:pPr marL="342900" lvl="0" indent="-342900">
              <a:buFont typeface="+mj-lt"/>
              <a:buAutoNum type="arabicPeriod" startAt="2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case of variables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(private) variable: Only used in the class scope.</a:t>
            </a:r>
            <a:endParaRPr lang="en-US" altLang="ja-JP" sz="2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public variable: Used in classes scope + Unity inspector.</a:t>
            </a: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 variable: Used in the function scope.</a:t>
            </a:r>
          </a:p>
        </p:txBody>
      </p:sp>
      <p:pic>
        <p:nvPicPr>
          <p:cNvPr id="22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12727" y="1238368"/>
            <a:ext cx="4331136" cy="47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線コネクタ 3"/>
          <p:cNvCxnSpPr/>
          <p:nvPr/>
        </p:nvCxnSpPr>
        <p:spPr>
          <a:xfrm>
            <a:off x="7705228" y="2535183"/>
            <a:ext cx="25048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7809233" y="2825536"/>
            <a:ext cx="198047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926243" y="3380243"/>
            <a:ext cx="7800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7926243" y="3514586"/>
            <a:ext cx="236617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967712" y="4285150"/>
            <a:ext cx="312851" cy="31285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967712" y="466088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1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967712" y="5036614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9852416" y="2603120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706300" y="306739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6040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D077611-9749-4723-9929-CCCBAD2CB8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CB78377-7825-47A3-B48F-E178354DEF60}"/>
              </a:ext>
            </a:extLst>
          </p:cNvPr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5E8F842C-4E8B-4404-B12A-360A6341F93E}"/>
              </a:ext>
            </a:extLst>
          </p:cNvPr>
          <p:cNvSpPr>
            <a:spLocks/>
          </p:cNvSpPr>
          <p:nvPr/>
        </p:nvSpPr>
        <p:spPr bwMode="auto">
          <a:xfrm rot="6300000">
            <a:off x="2408158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8148954E-D668-4E66-A81B-7D870D890721}"/>
              </a:ext>
            </a:extLst>
          </p:cNvPr>
          <p:cNvSpPr>
            <a:spLocks/>
          </p:cNvSpPr>
          <p:nvPr/>
        </p:nvSpPr>
        <p:spPr bwMode="auto">
          <a:xfrm rot="6300000">
            <a:off x="4559847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356E594-924C-4AEB-BE7B-CB76F4894A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faucibus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a </a:t>
            </a:r>
            <a:r>
              <a:rPr lang="en-US" err="1">
                <a:cs typeface="Segoe UI" panose="020B0502040204020203" pitchFamily="34" charset="0"/>
              </a:rPr>
              <a:t>interdum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nec</a:t>
            </a:r>
            <a:r>
              <a:rPr lang="en-US">
                <a:cs typeface="Segoe UI" panose="020B0502040204020203" pitchFamily="34" charset="0"/>
              </a:rPr>
              <a:t>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Maecenas </a:t>
            </a:r>
            <a:r>
              <a:rPr lang="en-US" err="1">
                <a:cs typeface="Segoe UI" panose="020B0502040204020203" pitchFamily="34" charset="0"/>
              </a:rPr>
              <a:t>aaliquam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2015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2016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2017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2018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Fermentum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Curabitur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Morbi </a:t>
            </a:r>
            <a:r>
              <a:rPr lang="en-US" err="1">
                <a:cs typeface="Segoe UI" panose="020B0502040204020203" pitchFamily="34" charset="0"/>
              </a:rPr>
              <a:t>facilisis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Sodales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Eleifend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="" xmlns:a16="http://schemas.microsoft.com/office/drawing/2014/main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="" xmlns:a16="http://schemas.microsoft.com/office/drawing/2014/main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="" xmlns:a16="http://schemas.microsoft.com/office/drawing/2014/main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="" xmlns:a16="http://schemas.microsoft.com/office/drawing/2014/main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="" xmlns:a16="http://schemas.microsoft.com/office/drawing/2014/main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Dignissim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Ultrices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Laoreet</a:t>
            </a:r>
            <a:r>
              <a:rPr lang="en-US">
                <a:cs typeface="Segoe UI" panose="020B0502040204020203" pitchFamily="34" charset="0"/>
              </a:rPr>
              <a:t> Fringilla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Elementum</a:t>
            </a:r>
            <a:r>
              <a:rPr lang="en-US">
                <a:cs typeface="Segoe UI" panose="020B0502040204020203" pitchFamily="34" charset="0"/>
              </a:rPr>
              <a:t> Lorem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Lobortis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Tincidunt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Accusamus</a:t>
            </a:r>
            <a:r>
              <a:rPr lang="en-US"/>
              <a:t> Et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Ipsum Dolor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/>
              <a:t>At Vero Eos Et </a:t>
            </a:r>
            <a:r>
              <a:rPr lang="en-US" err="1"/>
              <a:t>Accusamus</a:t>
            </a:r>
            <a:r>
              <a:rPr lang="en-US"/>
              <a:t> Et </a:t>
            </a:r>
            <a:r>
              <a:rPr lang="en-US" err="1"/>
              <a:t>Iusto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Maecenas Id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Dignissimos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Lorem</a:t>
            </a:r>
            <a:endParaRPr lang="ro-RO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60002" y="731401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252922"/>
              </p:ext>
            </p:extLst>
          </p:nvPr>
        </p:nvGraphicFramePr>
        <p:xfrm>
          <a:off x="3895951" y="1076844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827644" y="4832018"/>
            <a:ext cx="3172231" cy="16181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614132"/>
              </p:ext>
            </p:extLst>
          </p:nvPr>
        </p:nvGraphicFramePr>
        <p:xfrm>
          <a:off x="8876038" y="5091331"/>
          <a:ext cx="3084835" cy="115762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92660"/>
                <a:gridCol w="1196088"/>
                <a:gridCol w="119608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Pronunciation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Parenthesis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void Method()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[]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Bracket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r>
                        <a:rPr kumimoji="1" lang="en-US" altLang="ja-JP" sz="10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array[3]</a:t>
                      </a:r>
                      <a:endParaRPr kumimoji="1" lang="ja-JP" altLang="en-US" sz="10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{}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Brace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kumimoji="1" lang="en-US" altLang="ja-JP" sz="1000" baseline="0" dirty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 { }</a:t>
                      </a:r>
                      <a:endParaRPr kumimoji="1" lang="ja-JP" altLang="en-US" sz="1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8954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Freeform 10">
            <a:extLst>
              <a:ext uri="{FF2B5EF4-FFF2-40B4-BE49-F238E27FC236}">
                <a16:creationId xmlns="" xmlns:a16="http://schemas.microsoft.com/office/drawing/2014/main" id="{C564F4BC-9906-45AA-878F-E57B9AFC8AC1}"/>
              </a:ext>
            </a:extLst>
          </p:cNvPr>
          <p:cNvSpPr>
            <a:spLocks/>
          </p:cNvSpPr>
          <p:nvPr/>
        </p:nvSpPr>
        <p:spPr bwMode="auto">
          <a:xfrm>
            <a:off x="5448299" y="2240873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1">
            <a:extLst>
              <a:ext uri="{FF2B5EF4-FFF2-40B4-BE49-F238E27FC236}">
                <a16:creationId xmlns="" xmlns:a16="http://schemas.microsoft.com/office/drawing/2014/main" id="{EDF87EF4-9F20-44C0-AF7E-A969E0AB4043}"/>
              </a:ext>
            </a:extLst>
          </p:cNvPr>
          <p:cNvSpPr>
            <a:spLocks/>
          </p:cNvSpPr>
          <p:nvPr/>
        </p:nvSpPr>
        <p:spPr bwMode="auto">
          <a:xfrm>
            <a:off x="5448299" y="2240873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13">
            <a:extLst>
              <a:ext uri="{FF2B5EF4-FFF2-40B4-BE49-F238E27FC236}">
                <a16:creationId xmlns="" xmlns:a16="http://schemas.microsoft.com/office/drawing/2014/main" id="{BAF4E944-9886-4204-8968-599C9D7A89E6}"/>
              </a:ext>
            </a:extLst>
          </p:cNvPr>
          <p:cNvSpPr>
            <a:spLocks/>
          </p:cNvSpPr>
          <p:nvPr/>
        </p:nvSpPr>
        <p:spPr bwMode="auto">
          <a:xfrm>
            <a:off x="5718174" y="2294848"/>
            <a:ext cx="212725" cy="211138"/>
          </a:xfrm>
          <a:custGeom>
            <a:avLst/>
            <a:gdLst>
              <a:gd name="T0" fmla="*/ 63 w 63"/>
              <a:gd name="T1" fmla="*/ 0 h 63"/>
              <a:gd name="T2" fmla="*/ 62 w 63"/>
              <a:gd name="T3" fmla="*/ 2 h 63"/>
              <a:gd name="T4" fmla="*/ 50 w 63"/>
              <a:gd name="T5" fmla="*/ 13 h 63"/>
              <a:gd name="T6" fmla="*/ 0 w 63"/>
              <a:gd name="T7" fmla="*/ 63 h 63"/>
              <a:gd name="T8" fmla="*/ 0 w 63"/>
              <a:gd name="T9" fmla="*/ 63 h 63"/>
              <a:gd name="T10" fmla="*/ 50 w 63"/>
              <a:gd name="T11" fmla="*/ 13 h 63"/>
              <a:gd name="T12" fmla="*/ 62 w 63"/>
              <a:gd name="T13" fmla="*/ 1 h 63"/>
              <a:gd name="T14" fmla="*/ 63 w 63"/>
              <a:gd name="T15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3" h="63">
                <a:moveTo>
                  <a:pt x="63" y="0"/>
                </a:moveTo>
                <a:cubicBezTo>
                  <a:pt x="63" y="1"/>
                  <a:pt x="62" y="1"/>
                  <a:pt x="62" y="2"/>
                </a:cubicBezTo>
                <a:cubicBezTo>
                  <a:pt x="50" y="13"/>
                  <a:pt x="50" y="13"/>
                  <a:pt x="50" y="1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50" y="13"/>
                  <a:pt x="50" y="13"/>
                  <a:pt x="50" y="13"/>
                </a:cubicBezTo>
                <a:cubicBezTo>
                  <a:pt x="62" y="1"/>
                  <a:pt x="62" y="1"/>
                  <a:pt x="62" y="1"/>
                </a:cubicBezTo>
                <a:cubicBezTo>
                  <a:pt x="62" y="1"/>
                  <a:pt x="63" y="1"/>
                  <a:pt x="63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14">
            <a:extLst>
              <a:ext uri="{FF2B5EF4-FFF2-40B4-BE49-F238E27FC236}">
                <a16:creationId xmlns="" xmlns:a16="http://schemas.microsoft.com/office/drawing/2014/main" id="{C2111C47-9DE0-4C1B-911A-8F771FEDBE96}"/>
              </a:ext>
            </a:extLst>
          </p:cNvPr>
          <p:cNvSpPr>
            <a:spLocks/>
          </p:cNvSpPr>
          <p:nvPr/>
        </p:nvSpPr>
        <p:spPr bwMode="auto">
          <a:xfrm>
            <a:off x="5448299" y="2505985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15">
            <a:extLst>
              <a:ext uri="{FF2B5EF4-FFF2-40B4-BE49-F238E27FC236}">
                <a16:creationId xmlns="" xmlns:a16="http://schemas.microsoft.com/office/drawing/2014/main" id="{FFD56F9E-5FBE-4A8D-AE5D-D0884EEBF04C}"/>
              </a:ext>
            </a:extLst>
          </p:cNvPr>
          <p:cNvSpPr>
            <a:spLocks/>
          </p:cNvSpPr>
          <p:nvPr/>
        </p:nvSpPr>
        <p:spPr bwMode="auto">
          <a:xfrm>
            <a:off x="5448299" y="2505985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17">
            <a:extLst>
              <a:ext uri="{FF2B5EF4-FFF2-40B4-BE49-F238E27FC236}">
                <a16:creationId xmlns="" xmlns:a16="http://schemas.microsoft.com/office/drawing/2014/main" id="{8F2C0840-1280-4F61-9DB9-AF8878DD7912}"/>
              </a:ext>
            </a:extLst>
          </p:cNvPr>
          <p:cNvSpPr>
            <a:spLocks noEditPoints="1"/>
          </p:cNvSpPr>
          <p:nvPr/>
        </p:nvSpPr>
        <p:spPr bwMode="auto">
          <a:xfrm>
            <a:off x="5815012" y="2601235"/>
            <a:ext cx="280988" cy="171450"/>
          </a:xfrm>
          <a:custGeom>
            <a:avLst/>
            <a:gdLst>
              <a:gd name="T0" fmla="*/ 83 w 83"/>
              <a:gd name="T1" fmla="*/ 51 h 51"/>
              <a:gd name="T2" fmla="*/ 83 w 83"/>
              <a:gd name="T3" fmla="*/ 51 h 51"/>
              <a:gd name="T4" fmla="*/ 83 w 83"/>
              <a:gd name="T5" fmla="*/ 51 h 51"/>
              <a:gd name="T6" fmla="*/ 0 w 83"/>
              <a:gd name="T7" fmla="*/ 0 h 51"/>
              <a:gd name="T8" fmla="*/ 21 w 83"/>
              <a:gd name="T9" fmla="*/ 22 h 51"/>
              <a:gd name="T10" fmla="*/ 33 w 83"/>
              <a:gd name="T11" fmla="*/ 34 h 51"/>
              <a:gd name="T12" fmla="*/ 44 w 83"/>
              <a:gd name="T13" fmla="*/ 41 h 51"/>
              <a:gd name="T14" fmla="*/ 33 w 83"/>
              <a:gd name="T15" fmla="*/ 34 h 51"/>
              <a:gd name="T16" fmla="*/ 21 w 83"/>
              <a:gd name="T17" fmla="*/ 22 h 51"/>
              <a:gd name="T18" fmla="*/ 0 w 83"/>
              <a:gd name="T19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3" h="51">
                <a:moveTo>
                  <a:pt x="83" y="51"/>
                </a:move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moveTo>
                  <a:pt x="0" y="0"/>
                </a:moveTo>
                <a:cubicBezTo>
                  <a:pt x="21" y="22"/>
                  <a:pt x="21" y="22"/>
                  <a:pt x="21" y="22"/>
                </a:cubicBezTo>
                <a:cubicBezTo>
                  <a:pt x="33" y="34"/>
                  <a:pt x="33" y="34"/>
                  <a:pt x="33" y="34"/>
                </a:cubicBezTo>
                <a:cubicBezTo>
                  <a:pt x="36" y="37"/>
                  <a:pt x="40" y="39"/>
                  <a:pt x="44" y="41"/>
                </a:cubicBezTo>
                <a:cubicBezTo>
                  <a:pt x="40" y="39"/>
                  <a:pt x="36" y="37"/>
                  <a:pt x="33" y="34"/>
                </a:cubicBezTo>
                <a:cubicBezTo>
                  <a:pt x="21" y="22"/>
                  <a:pt x="21" y="22"/>
                  <a:pt x="21" y="22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5">
            <a:extLst>
              <a:ext uri="{FF2B5EF4-FFF2-40B4-BE49-F238E27FC236}">
                <a16:creationId xmlns="" xmlns:a16="http://schemas.microsoft.com/office/drawing/2014/main" id="{44CBB57A-E7C5-4DD7-8E05-E1E21A18C85F}"/>
              </a:ext>
            </a:extLst>
          </p:cNvPr>
          <p:cNvSpPr>
            <a:spLocks/>
          </p:cNvSpPr>
          <p:nvPr/>
        </p:nvSpPr>
        <p:spPr bwMode="auto">
          <a:xfrm>
            <a:off x="3982766" y="2333625"/>
            <a:ext cx="2105025" cy="531813"/>
          </a:xfrm>
          <a:custGeom>
            <a:avLst/>
            <a:gdLst>
              <a:gd name="T0" fmla="*/ 545 w 624"/>
              <a:gd name="T1" fmla="*/ 158 h 158"/>
              <a:gd name="T2" fmla="*/ 79 w 624"/>
              <a:gd name="T3" fmla="*/ 158 h 158"/>
              <a:gd name="T4" fmla="*/ 0 w 624"/>
              <a:gd name="T5" fmla="*/ 79 h 158"/>
              <a:gd name="T6" fmla="*/ 79 w 624"/>
              <a:gd name="T7" fmla="*/ 0 h 158"/>
              <a:gd name="T8" fmla="*/ 545 w 624"/>
              <a:gd name="T9" fmla="*/ 0 h 158"/>
              <a:gd name="T10" fmla="*/ 624 w 624"/>
              <a:gd name="T11" fmla="*/ 79 h 158"/>
              <a:gd name="T12" fmla="*/ 545 w 624"/>
              <a:gd name="T13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4" h="158">
                <a:moveTo>
                  <a:pt x="545" y="158"/>
                </a:moveTo>
                <a:cubicBezTo>
                  <a:pt x="79" y="158"/>
                  <a:pt x="79" y="158"/>
                  <a:pt x="79" y="158"/>
                </a:cubicBezTo>
                <a:cubicBezTo>
                  <a:pt x="35" y="158"/>
                  <a:pt x="0" y="123"/>
                  <a:pt x="0" y="79"/>
                </a:cubicBezTo>
                <a:cubicBezTo>
                  <a:pt x="0" y="35"/>
                  <a:pt x="35" y="0"/>
                  <a:pt x="79" y="0"/>
                </a:cubicBezTo>
                <a:cubicBezTo>
                  <a:pt x="545" y="0"/>
                  <a:pt x="545" y="0"/>
                  <a:pt x="545" y="0"/>
                </a:cubicBezTo>
                <a:cubicBezTo>
                  <a:pt x="589" y="0"/>
                  <a:pt x="624" y="35"/>
                  <a:pt x="624" y="79"/>
                </a:cubicBezTo>
                <a:cubicBezTo>
                  <a:pt x="624" y="123"/>
                  <a:pt x="589" y="158"/>
                  <a:pt x="545" y="158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Freeform 6">
            <a:extLst>
              <a:ext uri="{FF2B5EF4-FFF2-40B4-BE49-F238E27FC236}">
                <a16:creationId xmlns="" xmlns:a16="http://schemas.microsoft.com/office/drawing/2014/main" id="{5C720258-C9AC-4F1E-AD7A-4FF0BFC26C03}"/>
              </a:ext>
            </a:extLst>
          </p:cNvPr>
          <p:cNvSpPr>
            <a:spLocks/>
          </p:cNvSpPr>
          <p:nvPr/>
        </p:nvSpPr>
        <p:spPr bwMode="auto">
          <a:xfrm>
            <a:off x="4990829" y="1770062"/>
            <a:ext cx="1096963" cy="1658938"/>
          </a:xfrm>
          <a:custGeom>
            <a:avLst/>
            <a:gdLst>
              <a:gd name="T0" fmla="*/ 325 w 325"/>
              <a:gd name="T1" fmla="*/ 246 h 492"/>
              <a:gd name="T2" fmla="*/ 301 w 325"/>
              <a:gd name="T3" fmla="*/ 304 h 492"/>
              <a:gd name="T4" fmla="*/ 300 w 325"/>
              <a:gd name="T5" fmla="*/ 304 h 492"/>
              <a:gd name="T6" fmla="*/ 143 w 325"/>
              <a:gd name="T7" fmla="*/ 461 h 492"/>
              <a:gd name="T8" fmla="*/ 31 w 325"/>
              <a:gd name="T9" fmla="*/ 461 h 492"/>
              <a:gd name="T10" fmla="*/ 31 w 325"/>
              <a:gd name="T11" fmla="*/ 349 h 492"/>
              <a:gd name="T12" fmla="*/ 134 w 325"/>
              <a:gd name="T13" fmla="*/ 246 h 492"/>
              <a:gd name="T14" fmla="*/ 31 w 325"/>
              <a:gd name="T15" fmla="*/ 144 h 492"/>
              <a:gd name="T16" fmla="*/ 31 w 325"/>
              <a:gd name="T17" fmla="*/ 31 h 492"/>
              <a:gd name="T18" fmla="*/ 143 w 325"/>
              <a:gd name="T19" fmla="*/ 31 h 492"/>
              <a:gd name="T20" fmla="*/ 300 w 325"/>
              <a:gd name="T21" fmla="*/ 188 h 492"/>
              <a:gd name="T22" fmla="*/ 301 w 325"/>
              <a:gd name="T23" fmla="*/ 188 h 492"/>
              <a:gd name="T24" fmla="*/ 325 w 325"/>
              <a:gd name="T25" fmla="*/ 24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5" h="492">
                <a:moveTo>
                  <a:pt x="325" y="246"/>
                </a:moveTo>
                <a:cubicBezTo>
                  <a:pt x="325" y="269"/>
                  <a:pt x="316" y="289"/>
                  <a:pt x="301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143" y="461"/>
                  <a:pt x="143" y="461"/>
                  <a:pt x="143" y="461"/>
                </a:cubicBezTo>
                <a:cubicBezTo>
                  <a:pt x="112" y="492"/>
                  <a:pt x="62" y="492"/>
                  <a:pt x="31" y="461"/>
                </a:cubicBezTo>
                <a:cubicBezTo>
                  <a:pt x="0" y="430"/>
                  <a:pt x="0" y="380"/>
                  <a:pt x="31" y="349"/>
                </a:cubicBezTo>
                <a:cubicBezTo>
                  <a:pt x="134" y="246"/>
                  <a:pt x="134" y="246"/>
                  <a:pt x="134" y="246"/>
                </a:cubicBezTo>
                <a:cubicBezTo>
                  <a:pt x="31" y="144"/>
                  <a:pt x="31" y="144"/>
                  <a:pt x="31" y="144"/>
                </a:cubicBezTo>
                <a:cubicBezTo>
                  <a:pt x="0" y="113"/>
                  <a:pt x="0" y="62"/>
                  <a:pt x="31" y="31"/>
                </a:cubicBezTo>
                <a:cubicBezTo>
                  <a:pt x="62" y="0"/>
                  <a:pt x="112" y="0"/>
                  <a:pt x="143" y="31"/>
                </a:cubicBezTo>
                <a:cubicBezTo>
                  <a:pt x="300" y="188"/>
                  <a:pt x="300" y="188"/>
                  <a:pt x="300" y="188"/>
                </a:cubicBezTo>
                <a:cubicBezTo>
                  <a:pt x="301" y="188"/>
                  <a:pt x="301" y="188"/>
                  <a:pt x="301" y="188"/>
                </a:cubicBezTo>
                <a:cubicBezTo>
                  <a:pt x="316" y="203"/>
                  <a:pt x="325" y="223"/>
                  <a:pt x="325" y="246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9">
            <a:extLst>
              <a:ext uri="{FF2B5EF4-FFF2-40B4-BE49-F238E27FC236}">
                <a16:creationId xmlns="" xmlns:a16="http://schemas.microsoft.com/office/drawing/2014/main" id="{6ED09400-86F0-43DE-A589-E6A48D21C1CE}"/>
              </a:ext>
            </a:extLst>
          </p:cNvPr>
          <p:cNvSpPr>
            <a:spLocks/>
          </p:cNvSpPr>
          <p:nvPr/>
        </p:nvSpPr>
        <p:spPr bwMode="auto">
          <a:xfrm>
            <a:off x="5443266" y="2333625"/>
            <a:ext cx="644525" cy="531813"/>
          </a:xfrm>
          <a:custGeom>
            <a:avLst/>
            <a:gdLst>
              <a:gd name="T0" fmla="*/ 63 w 191"/>
              <a:gd name="T1" fmla="*/ 16 h 158"/>
              <a:gd name="T2" fmla="*/ 50 w 191"/>
              <a:gd name="T3" fmla="*/ 29 h 158"/>
              <a:gd name="T4" fmla="*/ 29 w 191"/>
              <a:gd name="T5" fmla="*/ 107 h 158"/>
              <a:gd name="T6" fmla="*/ 62 w 191"/>
              <a:gd name="T7" fmla="*/ 141 h 158"/>
              <a:gd name="T8" fmla="*/ 112 w 191"/>
              <a:gd name="T9" fmla="*/ 158 h 158"/>
              <a:gd name="T10" fmla="*/ 112 w 191"/>
              <a:gd name="T11" fmla="*/ 158 h 158"/>
              <a:gd name="T12" fmla="*/ 166 w 191"/>
              <a:gd name="T13" fmla="*/ 137 h 158"/>
              <a:gd name="T14" fmla="*/ 167 w 191"/>
              <a:gd name="T15" fmla="*/ 137 h 158"/>
              <a:gd name="T16" fmla="*/ 191 w 191"/>
              <a:gd name="T17" fmla="*/ 79 h 158"/>
              <a:gd name="T18" fmla="*/ 191 w 191"/>
              <a:gd name="T19" fmla="*/ 79 h 158"/>
              <a:gd name="T20" fmla="*/ 191 w 191"/>
              <a:gd name="T21" fmla="*/ 78 h 158"/>
              <a:gd name="T22" fmla="*/ 191 w 191"/>
              <a:gd name="T23" fmla="*/ 78 h 158"/>
              <a:gd name="T24" fmla="*/ 191 w 191"/>
              <a:gd name="T25" fmla="*/ 78 h 158"/>
              <a:gd name="T26" fmla="*/ 191 w 191"/>
              <a:gd name="T27" fmla="*/ 78 h 158"/>
              <a:gd name="T28" fmla="*/ 191 w 191"/>
              <a:gd name="T29" fmla="*/ 77 h 158"/>
              <a:gd name="T30" fmla="*/ 191 w 191"/>
              <a:gd name="T31" fmla="*/ 77 h 158"/>
              <a:gd name="T32" fmla="*/ 191 w 191"/>
              <a:gd name="T33" fmla="*/ 77 h 158"/>
              <a:gd name="T34" fmla="*/ 191 w 191"/>
              <a:gd name="T35" fmla="*/ 77 h 158"/>
              <a:gd name="T36" fmla="*/ 191 w 191"/>
              <a:gd name="T37" fmla="*/ 76 h 158"/>
              <a:gd name="T38" fmla="*/ 191 w 191"/>
              <a:gd name="T39" fmla="*/ 76 h 158"/>
              <a:gd name="T40" fmla="*/ 191 w 191"/>
              <a:gd name="T41" fmla="*/ 76 h 158"/>
              <a:gd name="T42" fmla="*/ 191 w 191"/>
              <a:gd name="T43" fmla="*/ 76 h 158"/>
              <a:gd name="T44" fmla="*/ 191 w 191"/>
              <a:gd name="T45" fmla="*/ 75 h 158"/>
              <a:gd name="T46" fmla="*/ 191 w 191"/>
              <a:gd name="T47" fmla="*/ 75 h 158"/>
              <a:gd name="T48" fmla="*/ 191 w 191"/>
              <a:gd name="T49" fmla="*/ 75 h 158"/>
              <a:gd name="T50" fmla="*/ 191 w 191"/>
              <a:gd name="T51" fmla="*/ 74 h 158"/>
              <a:gd name="T52" fmla="*/ 191 w 191"/>
              <a:gd name="T53" fmla="*/ 74 h 158"/>
              <a:gd name="T54" fmla="*/ 191 w 191"/>
              <a:gd name="T55" fmla="*/ 74 h 158"/>
              <a:gd name="T56" fmla="*/ 191 w 191"/>
              <a:gd name="T57" fmla="*/ 74 h 158"/>
              <a:gd name="T58" fmla="*/ 191 w 191"/>
              <a:gd name="T59" fmla="*/ 73 h 158"/>
              <a:gd name="T60" fmla="*/ 189 w 191"/>
              <a:gd name="T61" fmla="*/ 60 h 158"/>
              <a:gd name="T62" fmla="*/ 189 w 191"/>
              <a:gd name="T63" fmla="*/ 59 h 158"/>
              <a:gd name="T64" fmla="*/ 189 w 191"/>
              <a:gd name="T65" fmla="*/ 59 h 158"/>
              <a:gd name="T66" fmla="*/ 189 w 191"/>
              <a:gd name="T67" fmla="*/ 59 h 158"/>
              <a:gd name="T68" fmla="*/ 189 w 191"/>
              <a:gd name="T69" fmla="*/ 59 h 158"/>
              <a:gd name="T70" fmla="*/ 189 w 191"/>
              <a:gd name="T71" fmla="*/ 58 h 158"/>
              <a:gd name="T72" fmla="*/ 189 w 191"/>
              <a:gd name="T73" fmla="*/ 58 h 158"/>
              <a:gd name="T74" fmla="*/ 189 w 191"/>
              <a:gd name="T75" fmla="*/ 58 h 158"/>
              <a:gd name="T76" fmla="*/ 166 w 191"/>
              <a:gd name="T77" fmla="*/ 21 h 158"/>
              <a:gd name="T78" fmla="*/ 166 w 191"/>
              <a:gd name="T79" fmla="*/ 21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1" h="158">
                <a:moveTo>
                  <a:pt x="112" y="0"/>
                </a:moveTo>
                <a:cubicBezTo>
                  <a:pt x="94" y="0"/>
                  <a:pt x="77" y="6"/>
                  <a:pt x="63" y="16"/>
                </a:cubicBezTo>
                <a:cubicBezTo>
                  <a:pt x="63" y="17"/>
                  <a:pt x="62" y="17"/>
                  <a:pt x="62" y="17"/>
                </a:cubicBezTo>
                <a:cubicBezTo>
                  <a:pt x="50" y="29"/>
                  <a:pt x="50" y="29"/>
                  <a:pt x="50" y="29"/>
                </a:cubicBezTo>
                <a:cubicBezTo>
                  <a:pt x="0" y="79"/>
                  <a:pt x="0" y="79"/>
                  <a:pt x="0" y="79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50" y="129"/>
                  <a:pt x="50" y="129"/>
                  <a:pt x="50" y="129"/>
                </a:cubicBezTo>
                <a:cubicBezTo>
                  <a:pt x="62" y="141"/>
                  <a:pt x="62" y="141"/>
                  <a:pt x="62" y="141"/>
                </a:cubicBezTo>
                <a:cubicBezTo>
                  <a:pt x="65" y="144"/>
                  <a:pt x="69" y="146"/>
                  <a:pt x="73" y="148"/>
                </a:cubicBezTo>
                <a:cubicBezTo>
                  <a:pt x="85" y="155"/>
                  <a:pt x="98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33" y="158"/>
                  <a:pt x="152" y="150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7" y="137"/>
                  <a:pt x="167" y="137"/>
                  <a:pt x="167" y="137"/>
                </a:cubicBezTo>
                <a:cubicBezTo>
                  <a:pt x="175" y="128"/>
                  <a:pt x="182" y="118"/>
                  <a:pt x="186" y="107"/>
                </a:cubicBezTo>
                <a:cubicBezTo>
                  <a:pt x="190" y="98"/>
                  <a:pt x="191" y="8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3"/>
                </a:cubicBezTo>
                <a:cubicBezTo>
                  <a:pt x="191" y="73"/>
                  <a:pt x="191" y="73"/>
                  <a:pt x="191" y="73"/>
                </a:cubicBezTo>
                <a:cubicBezTo>
                  <a:pt x="191" y="69"/>
                  <a:pt x="190" y="64"/>
                  <a:pt x="189" y="60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60"/>
                  <a:pt x="189" y="60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5" y="44"/>
                  <a:pt x="177" y="31"/>
                  <a:pt x="167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52" y="8"/>
                  <a:pt x="133" y="0"/>
                  <a:pt x="112" y="0"/>
                </a:cubicBezTo>
              </a:path>
            </a:pathLst>
          </a:custGeom>
          <a:gradFill>
            <a:gsLst>
              <a:gs pos="3200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="" xmlns:a16="http://schemas.microsoft.com/office/drawing/2014/main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="" xmlns:a16="http://schemas.microsoft.com/office/drawing/2014/main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="" xmlns:a16="http://schemas.microsoft.com/office/drawing/2014/main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="" xmlns:a16="http://schemas.microsoft.com/office/drawing/2014/main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="" xmlns:a16="http://schemas.microsoft.com/office/drawing/2014/main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="" xmlns:a16="http://schemas.microsoft.com/office/drawing/2014/main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="" xmlns:a16="http://schemas.microsoft.com/office/drawing/2014/main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="" xmlns:a16="http://schemas.microsoft.com/office/drawing/2014/main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="" xmlns:a16="http://schemas.microsoft.com/office/drawing/2014/main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Freeform 10">
            <a:extLst>
              <a:ext uri="{FF2B5EF4-FFF2-40B4-BE49-F238E27FC236}">
                <a16:creationId xmlns="" xmlns:a16="http://schemas.microsoft.com/office/drawing/2014/main" id="{19C11A41-A6ED-4B1C-80FB-6DB10E57BAE5}"/>
              </a:ext>
            </a:extLst>
          </p:cNvPr>
          <p:cNvSpPr>
            <a:spLocks/>
          </p:cNvSpPr>
          <p:nvPr/>
        </p:nvSpPr>
        <p:spPr bwMode="auto">
          <a:xfrm>
            <a:off x="5448299" y="4123921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1">
            <a:extLst>
              <a:ext uri="{FF2B5EF4-FFF2-40B4-BE49-F238E27FC236}">
                <a16:creationId xmlns="" xmlns:a16="http://schemas.microsoft.com/office/drawing/2014/main" id="{3669E1B4-940C-41AE-8C38-4C889590E057}"/>
              </a:ext>
            </a:extLst>
          </p:cNvPr>
          <p:cNvSpPr>
            <a:spLocks/>
          </p:cNvSpPr>
          <p:nvPr/>
        </p:nvSpPr>
        <p:spPr bwMode="auto">
          <a:xfrm>
            <a:off x="5448299" y="4123921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3">
            <a:extLst>
              <a:ext uri="{FF2B5EF4-FFF2-40B4-BE49-F238E27FC236}">
                <a16:creationId xmlns="" xmlns:a16="http://schemas.microsoft.com/office/drawing/2014/main" id="{5BE1C764-ECB6-4B1B-90E4-5DC8499479E8}"/>
              </a:ext>
            </a:extLst>
          </p:cNvPr>
          <p:cNvSpPr>
            <a:spLocks/>
          </p:cNvSpPr>
          <p:nvPr/>
        </p:nvSpPr>
        <p:spPr bwMode="auto">
          <a:xfrm>
            <a:off x="5718174" y="4177896"/>
            <a:ext cx="212725" cy="211138"/>
          </a:xfrm>
          <a:custGeom>
            <a:avLst/>
            <a:gdLst>
              <a:gd name="T0" fmla="*/ 63 w 63"/>
              <a:gd name="T1" fmla="*/ 0 h 63"/>
              <a:gd name="T2" fmla="*/ 62 w 63"/>
              <a:gd name="T3" fmla="*/ 2 h 63"/>
              <a:gd name="T4" fmla="*/ 50 w 63"/>
              <a:gd name="T5" fmla="*/ 13 h 63"/>
              <a:gd name="T6" fmla="*/ 0 w 63"/>
              <a:gd name="T7" fmla="*/ 63 h 63"/>
              <a:gd name="T8" fmla="*/ 0 w 63"/>
              <a:gd name="T9" fmla="*/ 63 h 63"/>
              <a:gd name="T10" fmla="*/ 50 w 63"/>
              <a:gd name="T11" fmla="*/ 13 h 63"/>
              <a:gd name="T12" fmla="*/ 62 w 63"/>
              <a:gd name="T13" fmla="*/ 1 h 63"/>
              <a:gd name="T14" fmla="*/ 63 w 63"/>
              <a:gd name="T15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3" h="63">
                <a:moveTo>
                  <a:pt x="63" y="0"/>
                </a:moveTo>
                <a:cubicBezTo>
                  <a:pt x="63" y="1"/>
                  <a:pt x="62" y="1"/>
                  <a:pt x="62" y="2"/>
                </a:cubicBezTo>
                <a:cubicBezTo>
                  <a:pt x="50" y="13"/>
                  <a:pt x="50" y="13"/>
                  <a:pt x="50" y="1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50" y="13"/>
                  <a:pt x="50" y="13"/>
                  <a:pt x="50" y="13"/>
                </a:cubicBezTo>
                <a:cubicBezTo>
                  <a:pt x="62" y="1"/>
                  <a:pt x="62" y="1"/>
                  <a:pt x="62" y="1"/>
                </a:cubicBezTo>
                <a:cubicBezTo>
                  <a:pt x="62" y="1"/>
                  <a:pt x="63" y="1"/>
                  <a:pt x="63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4">
            <a:extLst>
              <a:ext uri="{FF2B5EF4-FFF2-40B4-BE49-F238E27FC236}">
                <a16:creationId xmlns="" xmlns:a16="http://schemas.microsoft.com/office/drawing/2014/main" id="{395A0C2B-6771-46AD-8156-1D358AA1F996}"/>
              </a:ext>
            </a:extLst>
          </p:cNvPr>
          <p:cNvSpPr>
            <a:spLocks/>
          </p:cNvSpPr>
          <p:nvPr/>
        </p:nvSpPr>
        <p:spPr bwMode="auto">
          <a:xfrm>
            <a:off x="5448299" y="4389033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15">
            <a:extLst>
              <a:ext uri="{FF2B5EF4-FFF2-40B4-BE49-F238E27FC236}">
                <a16:creationId xmlns="" xmlns:a16="http://schemas.microsoft.com/office/drawing/2014/main" id="{F1431747-8C8F-4963-A318-12FA002DB422}"/>
              </a:ext>
            </a:extLst>
          </p:cNvPr>
          <p:cNvSpPr>
            <a:spLocks/>
          </p:cNvSpPr>
          <p:nvPr/>
        </p:nvSpPr>
        <p:spPr bwMode="auto">
          <a:xfrm>
            <a:off x="5448299" y="4389033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7">
            <a:extLst>
              <a:ext uri="{FF2B5EF4-FFF2-40B4-BE49-F238E27FC236}">
                <a16:creationId xmlns="" xmlns:a16="http://schemas.microsoft.com/office/drawing/2014/main" id="{9A5322C9-9E53-49B3-9B54-E923EBE72BB1}"/>
              </a:ext>
            </a:extLst>
          </p:cNvPr>
          <p:cNvSpPr>
            <a:spLocks noEditPoints="1"/>
          </p:cNvSpPr>
          <p:nvPr/>
        </p:nvSpPr>
        <p:spPr bwMode="auto">
          <a:xfrm>
            <a:off x="5815012" y="4484283"/>
            <a:ext cx="280988" cy="171450"/>
          </a:xfrm>
          <a:custGeom>
            <a:avLst/>
            <a:gdLst>
              <a:gd name="T0" fmla="*/ 83 w 83"/>
              <a:gd name="T1" fmla="*/ 51 h 51"/>
              <a:gd name="T2" fmla="*/ 83 w 83"/>
              <a:gd name="T3" fmla="*/ 51 h 51"/>
              <a:gd name="T4" fmla="*/ 83 w 83"/>
              <a:gd name="T5" fmla="*/ 51 h 51"/>
              <a:gd name="T6" fmla="*/ 0 w 83"/>
              <a:gd name="T7" fmla="*/ 0 h 51"/>
              <a:gd name="T8" fmla="*/ 21 w 83"/>
              <a:gd name="T9" fmla="*/ 22 h 51"/>
              <a:gd name="T10" fmla="*/ 33 w 83"/>
              <a:gd name="T11" fmla="*/ 34 h 51"/>
              <a:gd name="T12" fmla="*/ 44 w 83"/>
              <a:gd name="T13" fmla="*/ 41 h 51"/>
              <a:gd name="T14" fmla="*/ 33 w 83"/>
              <a:gd name="T15" fmla="*/ 34 h 51"/>
              <a:gd name="T16" fmla="*/ 21 w 83"/>
              <a:gd name="T17" fmla="*/ 22 h 51"/>
              <a:gd name="T18" fmla="*/ 0 w 83"/>
              <a:gd name="T19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3" h="51">
                <a:moveTo>
                  <a:pt x="83" y="51"/>
                </a:move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moveTo>
                  <a:pt x="0" y="0"/>
                </a:moveTo>
                <a:cubicBezTo>
                  <a:pt x="21" y="22"/>
                  <a:pt x="21" y="22"/>
                  <a:pt x="21" y="22"/>
                </a:cubicBezTo>
                <a:cubicBezTo>
                  <a:pt x="33" y="34"/>
                  <a:pt x="33" y="34"/>
                  <a:pt x="33" y="34"/>
                </a:cubicBezTo>
                <a:cubicBezTo>
                  <a:pt x="36" y="37"/>
                  <a:pt x="40" y="39"/>
                  <a:pt x="44" y="41"/>
                </a:cubicBezTo>
                <a:cubicBezTo>
                  <a:pt x="40" y="39"/>
                  <a:pt x="36" y="37"/>
                  <a:pt x="33" y="34"/>
                </a:cubicBezTo>
                <a:cubicBezTo>
                  <a:pt x="21" y="22"/>
                  <a:pt x="21" y="22"/>
                  <a:pt x="21" y="22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5">
            <a:extLst>
              <a:ext uri="{FF2B5EF4-FFF2-40B4-BE49-F238E27FC236}">
                <a16:creationId xmlns="" xmlns:a16="http://schemas.microsoft.com/office/drawing/2014/main" id="{BBCACED9-4979-475D-86C0-104A42183C62}"/>
              </a:ext>
            </a:extLst>
          </p:cNvPr>
          <p:cNvSpPr>
            <a:spLocks/>
          </p:cNvSpPr>
          <p:nvPr/>
        </p:nvSpPr>
        <p:spPr bwMode="auto">
          <a:xfrm>
            <a:off x="3982766" y="4216673"/>
            <a:ext cx="2105025" cy="531813"/>
          </a:xfrm>
          <a:custGeom>
            <a:avLst/>
            <a:gdLst>
              <a:gd name="T0" fmla="*/ 545 w 624"/>
              <a:gd name="T1" fmla="*/ 158 h 158"/>
              <a:gd name="T2" fmla="*/ 79 w 624"/>
              <a:gd name="T3" fmla="*/ 158 h 158"/>
              <a:gd name="T4" fmla="*/ 0 w 624"/>
              <a:gd name="T5" fmla="*/ 79 h 158"/>
              <a:gd name="T6" fmla="*/ 79 w 624"/>
              <a:gd name="T7" fmla="*/ 0 h 158"/>
              <a:gd name="T8" fmla="*/ 545 w 624"/>
              <a:gd name="T9" fmla="*/ 0 h 158"/>
              <a:gd name="T10" fmla="*/ 624 w 624"/>
              <a:gd name="T11" fmla="*/ 79 h 158"/>
              <a:gd name="T12" fmla="*/ 545 w 624"/>
              <a:gd name="T13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4" h="158">
                <a:moveTo>
                  <a:pt x="545" y="158"/>
                </a:moveTo>
                <a:cubicBezTo>
                  <a:pt x="79" y="158"/>
                  <a:pt x="79" y="158"/>
                  <a:pt x="79" y="158"/>
                </a:cubicBezTo>
                <a:cubicBezTo>
                  <a:pt x="35" y="158"/>
                  <a:pt x="0" y="123"/>
                  <a:pt x="0" y="79"/>
                </a:cubicBezTo>
                <a:cubicBezTo>
                  <a:pt x="0" y="35"/>
                  <a:pt x="35" y="0"/>
                  <a:pt x="79" y="0"/>
                </a:cubicBezTo>
                <a:cubicBezTo>
                  <a:pt x="545" y="0"/>
                  <a:pt x="545" y="0"/>
                  <a:pt x="545" y="0"/>
                </a:cubicBezTo>
                <a:cubicBezTo>
                  <a:pt x="589" y="0"/>
                  <a:pt x="624" y="35"/>
                  <a:pt x="624" y="79"/>
                </a:cubicBezTo>
                <a:cubicBezTo>
                  <a:pt x="624" y="123"/>
                  <a:pt x="589" y="158"/>
                  <a:pt x="545" y="158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5" name="Freeform 6">
            <a:extLst>
              <a:ext uri="{FF2B5EF4-FFF2-40B4-BE49-F238E27FC236}">
                <a16:creationId xmlns="" xmlns:a16="http://schemas.microsoft.com/office/drawing/2014/main" id="{A8D89312-6C55-46C5-A72C-C953C4FF2E90}"/>
              </a:ext>
            </a:extLst>
          </p:cNvPr>
          <p:cNvSpPr>
            <a:spLocks/>
          </p:cNvSpPr>
          <p:nvPr/>
        </p:nvSpPr>
        <p:spPr bwMode="auto">
          <a:xfrm>
            <a:off x="4990829" y="3653110"/>
            <a:ext cx="1096963" cy="1658938"/>
          </a:xfrm>
          <a:custGeom>
            <a:avLst/>
            <a:gdLst>
              <a:gd name="T0" fmla="*/ 325 w 325"/>
              <a:gd name="T1" fmla="*/ 246 h 492"/>
              <a:gd name="T2" fmla="*/ 301 w 325"/>
              <a:gd name="T3" fmla="*/ 304 h 492"/>
              <a:gd name="T4" fmla="*/ 300 w 325"/>
              <a:gd name="T5" fmla="*/ 304 h 492"/>
              <a:gd name="T6" fmla="*/ 143 w 325"/>
              <a:gd name="T7" fmla="*/ 461 h 492"/>
              <a:gd name="T8" fmla="*/ 31 w 325"/>
              <a:gd name="T9" fmla="*/ 461 h 492"/>
              <a:gd name="T10" fmla="*/ 31 w 325"/>
              <a:gd name="T11" fmla="*/ 349 h 492"/>
              <a:gd name="T12" fmla="*/ 134 w 325"/>
              <a:gd name="T13" fmla="*/ 246 h 492"/>
              <a:gd name="T14" fmla="*/ 31 w 325"/>
              <a:gd name="T15" fmla="*/ 144 h 492"/>
              <a:gd name="T16" fmla="*/ 31 w 325"/>
              <a:gd name="T17" fmla="*/ 31 h 492"/>
              <a:gd name="T18" fmla="*/ 143 w 325"/>
              <a:gd name="T19" fmla="*/ 31 h 492"/>
              <a:gd name="T20" fmla="*/ 300 w 325"/>
              <a:gd name="T21" fmla="*/ 188 h 492"/>
              <a:gd name="T22" fmla="*/ 301 w 325"/>
              <a:gd name="T23" fmla="*/ 188 h 492"/>
              <a:gd name="T24" fmla="*/ 325 w 325"/>
              <a:gd name="T25" fmla="*/ 24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5" h="492">
                <a:moveTo>
                  <a:pt x="325" y="246"/>
                </a:moveTo>
                <a:cubicBezTo>
                  <a:pt x="325" y="269"/>
                  <a:pt x="316" y="289"/>
                  <a:pt x="301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143" y="461"/>
                  <a:pt x="143" y="461"/>
                  <a:pt x="143" y="461"/>
                </a:cubicBezTo>
                <a:cubicBezTo>
                  <a:pt x="112" y="492"/>
                  <a:pt x="62" y="492"/>
                  <a:pt x="31" y="461"/>
                </a:cubicBezTo>
                <a:cubicBezTo>
                  <a:pt x="0" y="430"/>
                  <a:pt x="0" y="380"/>
                  <a:pt x="31" y="349"/>
                </a:cubicBezTo>
                <a:cubicBezTo>
                  <a:pt x="134" y="246"/>
                  <a:pt x="134" y="246"/>
                  <a:pt x="134" y="246"/>
                </a:cubicBezTo>
                <a:cubicBezTo>
                  <a:pt x="31" y="144"/>
                  <a:pt x="31" y="144"/>
                  <a:pt x="31" y="144"/>
                </a:cubicBezTo>
                <a:cubicBezTo>
                  <a:pt x="0" y="113"/>
                  <a:pt x="0" y="62"/>
                  <a:pt x="31" y="31"/>
                </a:cubicBezTo>
                <a:cubicBezTo>
                  <a:pt x="62" y="0"/>
                  <a:pt x="112" y="0"/>
                  <a:pt x="143" y="31"/>
                </a:cubicBezTo>
                <a:cubicBezTo>
                  <a:pt x="300" y="188"/>
                  <a:pt x="300" y="188"/>
                  <a:pt x="300" y="188"/>
                </a:cubicBezTo>
                <a:cubicBezTo>
                  <a:pt x="301" y="188"/>
                  <a:pt x="301" y="188"/>
                  <a:pt x="301" y="188"/>
                </a:cubicBezTo>
                <a:cubicBezTo>
                  <a:pt x="316" y="203"/>
                  <a:pt x="325" y="223"/>
                  <a:pt x="325" y="246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="" xmlns:a16="http://schemas.microsoft.com/office/drawing/2014/main" id="{DB6D838F-5E9C-4159-A601-E8B274C6D9BA}"/>
              </a:ext>
            </a:extLst>
          </p:cNvPr>
          <p:cNvSpPr>
            <a:spLocks/>
          </p:cNvSpPr>
          <p:nvPr/>
        </p:nvSpPr>
        <p:spPr bwMode="auto">
          <a:xfrm>
            <a:off x="5443266" y="4216673"/>
            <a:ext cx="644525" cy="531813"/>
          </a:xfrm>
          <a:custGeom>
            <a:avLst/>
            <a:gdLst>
              <a:gd name="T0" fmla="*/ 63 w 191"/>
              <a:gd name="T1" fmla="*/ 16 h 158"/>
              <a:gd name="T2" fmla="*/ 50 w 191"/>
              <a:gd name="T3" fmla="*/ 29 h 158"/>
              <a:gd name="T4" fmla="*/ 29 w 191"/>
              <a:gd name="T5" fmla="*/ 107 h 158"/>
              <a:gd name="T6" fmla="*/ 62 w 191"/>
              <a:gd name="T7" fmla="*/ 141 h 158"/>
              <a:gd name="T8" fmla="*/ 112 w 191"/>
              <a:gd name="T9" fmla="*/ 158 h 158"/>
              <a:gd name="T10" fmla="*/ 112 w 191"/>
              <a:gd name="T11" fmla="*/ 158 h 158"/>
              <a:gd name="T12" fmla="*/ 166 w 191"/>
              <a:gd name="T13" fmla="*/ 137 h 158"/>
              <a:gd name="T14" fmla="*/ 167 w 191"/>
              <a:gd name="T15" fmla="*/ 137 h 158"/>
              <a:gd name="T16" fmla="*/ 191 w 191"/>
              <a:gd name="T17" fmla="*/ 79 h 158"/>
              <a:gd name="T18" fmla="*/ 191 w 191"/>
              <a:gd name="T19" fmla="*/ 79 h 158"/>
              <a:gd name="T20" fmla="*/ 191 w 191"/>
              <a:gd name="T21" fmla="*/ 78 h 158"/>
              <a:gd name="T22" fmla="*/ 191 w 191"/>
              <a:gd name="T23" fmla="*/ 78 h 158"/>
              <a:gd name="T24" fmla="*/ 191 w 191"/>
              <a:gd name="T25" fmla="*/ 78 h 158"/>
              <a:gd name="T26" fmla="*/ 191 w 191"/>
              <a:gd name="T27" fmla="*/ 78 h 158"/>
              <a:gd name="T28" fmla="*/ 191 w 191"/>
              <a:gd name="T29" fmla="*/ 77 h 158"/>
              <a:gd name="T30" fmla="*/ 191 w 191"/>
              <a:gd name="T31" fmla="*/ 77 h 158"/>
              <a:gd name="T32" fmla="*/ 191 w 191"/>
              <a:gd name="T33" fmla="*/ 77 h 158"/>
              <a:gd name="T34" fmla="*/ 191 w 191"/>
              <a:gd name="T35" fmla="*/ 77 h 158"/>
              <a:gd name="T36" fmla="*/ 191 w 191"/>
              <a:gd name="T37" fmla="*/ 76 h 158"/>
              <a:gd name="T38" fmla="*/ 191 w 191"/>
              <a:gd name="T39" fmla="*/ 76 h 158"/>
              <a:gd name="T40" fmla="*/ 191 w 191"/>
              <a:gd name="T41" fmla="*/ 76 h 158"/>
              <a:gd name="T42" fmla="*/ 191 w 191"/>
              <a:gd name="T43" fmla="*/ 76 h 158"/>
              <a:gd name="T44" fmla="*/ 191 w 191"/>
              <a:gd name="T45" fmla="*/ 75 h 158"/>
              <a:gd name="T46" fmla="*/ 191 w 191"/>
              <a:gd name="T47" fmla="*/ 75 h 158"/>
              <a:gd name="T48" fmla="*/ 191 w 191"/>
              <a:gd name="T49" fmla="*/ 75 h 158"/>
              <a:gd name="T50" fmla="*/ 191 w 191"/>
              <a:gd name="T51" fmla="*/ 74 h 158"/>
              <a:gd name="T52" fmla="*/ 191 w 191"/>
              <a:gd name="T53" fmla="*/ 74 h 158"/>
              <a:gd name="T54" fmla="*/ 191 w 191"/>
              <a:gd name="T55" fmla="*/ 74 h 158"/>
              <a:gd name="T56" fmla="*/ 191 w 191"/>
              <a:gd name="T57" fmla="*/ 74 h 158"/>
              <a:gd name="T58" fmla="*/ 191 w 191"/>
              <a:gd name="T59" fmla="*/ 73 h 158"/>
              <a:gd name="T60" fmla="*/ 189 w 191"/>
              <a:gd name="T61" fmla="*/ 60 h 158"/>
              <a:gd name="T62" fmla="*/ 189 w 191"/>
              <a:gd name="T63" fmla="*/ 59 h 158"/>
              <a:gd name="T64" fmla="*/ 189 w 191"/>
              <a:gd name="T65" fmla="*/ 59 h 158"/>
              <a:gd name="T66" fmla="*/ 189 w 191"/>
              <a:gd name="T67" fmla="*/ 59 h 158"/>
              <a:gd name="T68" fmla="*/ 189 w 191"/>
              <a:gd name="T69" fmla="*/ 59 h 158"/>
              <a:gd name="T70" fmla="*/ 189 w 191"/>
              <a:gd name="T71" fmla="*/ 58 h 158"/>
              <a:gd name="T72" fmla="*/ 189 w 191"/>
              <a:gd name="T73" fmla="*/ 58 h 158"/>
              <a:gd name="T74" fmla="*/ 189 w 191"/>
              <a:gd name="T75" fmla="*/ 58 h 158"/>
              <a:gd name="T76" fmla="*/ 166 w 191"/>
              <a:gd name="T77" fmla="*/ 21 h 158"/>
              <a:gd name="T78" fmla="*/ 166 w 191"/>
              <a:gd name="T79" fmla="*/ 21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1" h="158">
                <a:moveTo>
                  <a:pt x="112" y="0"/>
                </a:moveTo>
                <a:cubicBezTo>
                  <a:pt x="94" y="0"/>
                  <a:pt x="77" y="6"/>
                  <a:pt x="63" y="16"/>
                </a:cubicBezTo>
                <a:cubicBezTo>
                  <a:pt x="63" y="17"/>
                  <a:pt x="62" y="17"/>
                  <a:pt x="62" y="17"/>
                </a:cubicBezTo>
                <a:cubicBezTo>
                  <a:pt x="50" y="29"/>
                  <a:pt x="50" y="29"/>
                  <a:pt x="50" y="29"/>
                </a:cubicBezTo>
                <a:cubicBezTo>
                  <a:pt x="0" y="79"/>
                  <a:pt x="0" y="79"/>
                  <a:pt x="0" y="79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50" y="129"/>
                  <a:pt x="50" y="129"/>
                  <a:pt x="50" y="129"/>
                </a:cubicBezTo>
                <a:cubicBezTo>
                  <a:pt x="62" y="141"/>
                  <a:pt x="62" y="141"/>
                  <a:pt x="62" y="141"/>
                </a:cubicBezTo>
                <a:cubicBezTo>
                  <a:pt x="65" y="144"/>
                  <a:pt x="69" y="146"/>
                  <a:pt x="73" y="148"/>
                </a:cubicBezTo>
                <a:cubicBezTo>
                  <a:pt x="85" y="155"/>
                  <a:pt x="98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33" y="158"/>
                  <a:pt x="152" y="150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7" y="137"/>
                  <a:pt x="167" y="137"/>
                  <a:pt x="167" y="137"/>
                </a:cubicBezTo>
                <a:cubicBezTo>
                  <a:pt x="175" y="128"/>
                  <a:pt x="182" y="118"/>
                  <a:pt x="186" y="107"/>
                </a:cubicBezTo>
                <a:cubicBezTo>
                  <a:pt x="190" y="98"/>
                  <a:pt x="191" y="8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3"/>
                </a:cubicBezTo>
                <a:cubicBezTo>
                  <a:pt x="191" y="73"/>
                  <a:pt x="191" y="73"/>
                  <a:pt x="191" y="73"/>
                </a:cubicBezTo>
                <a:cubicBezTo>
                  <a:pt x="191" y="69"/>
                  <a:pt x="190" y="64"/>
                  <a:pt x="189" y="60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60"/>
                  <a:pt x="189" y="60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5" y="44"/>
                  <a:pt x="177" y="31"/>
                  <a:pt x="167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52" y="8"/>
                  <a:pt x="133" y="0"/>
                  <a:pt x="112" y="0"/>
                </a:cubicBezTo>
              </a:path>
            </a:pathLst>
          </a:custGeom>
          <a:gradFill>
            <a:gsLst>
              <a:gs pos="3200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="" xmlns:a16="http://schemas.microsoft.com/office/drawing/2014/main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="" xmlns:a16="http://schemas.microsoft.com/office/drawing/2014/main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="" xmlns:a16="http://schemas.microsoft.com/office/drawing/2014/main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="" xmlns:a16="http://schemas.microsoft.com/office/drawing/2014/main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="" xmlns:a16="http://schemas.microsoft.com/office/drawing/2014/main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="" xmlns:a16="http://schemas.microsoft.com/office/drawing/2014/main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="" xmlns:a16="http://schemas.microsoft.com/office/drawing/2014/main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="" xmlns:a16="http://schemas.microsoft.com/office/drawing/2014/main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="" xmlns:a16="http://schemas.microsoft.com/office/drawing/2014/main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="" xmlns:a16="http://schemas.microsoft.com/office/drawing/2014/main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="" xmlns:a16="http://schemas.microsoft.com/office/drawing/2014/main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="" xmlns:a16="http://schemas.microsoft.com/office/drawing/2014/main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="" xmlns:a16="http://schemas.microsoft.com/office/drawing/2014/main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="" xmlns:a16="http://schemas.microsoft.com/office/drawing/2014/main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="" xmlns:a16="http://schemas.microsoft.com/office/drawing/2014/main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="" xmlns:a16="http://schemas.microsoft.com/office/drawing/2014/main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="" xmlns:a16="http://schemas.microsoft.com/office/drawing/2014/main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="" xmlns:a16="http://schemas.microsoft.com/office/drawing/2014/main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280</a:t>
            </a:fld>
            <a:endParaRPr lang="ro-RO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BF0187CA-2B46-428C-AD73-383C621500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274105AE-DC25-494A-9473-C749CD7D834B}"/>
              </a:ext>
            </a:extLst>
          </p:cNvPr>
          <p:cNvSpPr/>
          <p:nvPr/>
        </p:nvSpPr>
        <p:spPr>
          <a:xfrm>
            <a:off x="676126" y="464794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E0C57A54-8DCE-4301-9D42-3247A9D87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6492" y="4764683"/>
            <a:ext cx="128506" cy="10280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4D148602-A2E9-4271-95E2-0A8394E7CBC5}"/>
              </a:ext>
            </a:extLst>
          </p:cNvPr>
          <p:cNvSpPr/>
          <p:nvPr/>
        </p:nvSpPr>
        <p:spPr>
          <a:xfrm>
            <a:off x="676126" y="508808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02D2C0AF-3FAB-44F8-87DE-2A32C1582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6492" y="5204823"/>
            <a:ext cx="128506" cy="102805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="" xmlns:a16="http://schemas.microsoft.com/office/drawing/2014/main" id="{0D3D680F-DDCE-4201-A0DD-450AA714DA29}"/>
              </a:ext>
            </a:extLst>
          </p:cNvPr>
          <p:cNvSpPr/>
          <p:nvPr/>
        </p:nvSpPr>
        <p:spPr>
          <a:xfrm>
            <a:off x="678582" y="5527465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0E519874-2793-4154-B06D-228285519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8948" y="5644202"/>
            <a:ext cx="128506" cy="102805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efficitur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sollicit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ferme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r>
              <a:rPr lang="en-US">
                <a:cs typeface="Segoe UI" panose="020B0502040204020203" pitchFamily="34" charset="0"/>
              </a:rPr>
              <a:t> id ne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at </a:t>
            </a:r>
            <a:r>
              <a:rPr lang="en-US" err="1">
                <a:cs typeface="Segoe UI" panose="020B0502040204020203" pitchFamily="34" charset="0"/>
              </a:rPr>
              <a:t>sapien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="" xmlns:a16="http://schemas.microsoft.com/office/drawing/2014/main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="" xmlns:a16="http://schemas.microsoft.com/office/drawing/2014/main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="" xmlns:a16="http://schemas.microsoft.com/office/drawing/2014/main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="" xmlns:a16="http://schemas.microsoft.com/office/drawing/2014/main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="" xmlns:a16="http://schemas.microsoft.com/office/drawing/2014/main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="" xmlns:a16="http://schemas.microsoft.com/office/drawing/2014/main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0A11570-0E43-4CC5-A996-AA4F8BF3A8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1" name="Slide Number Placeholder 20">
            <a:extLst>
              <a:ext uri="{FF2B5EF4-FFF2-40B4-BE49-F238E27FC236}">
                <a16:creationId xmlns="" xmlns:a16="http://schemas.microsoft.com/office/drawing/2014/main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4F1525C-2E76-4716-9FB5-02402B7B87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F28155C-CB28-4CA0-ADEC-E87A6A8D25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/>
              <a:t>Sed Ut </a:t>
            </a:r>
            <a:r>
              <a:rPr lang="en-US" err="1"/>
              <a:t>Perspiciatis</a:t>
            </a:r>
            <a:endParaRPr lang="ro-RO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natoque</a:t>
            </a:r>
            <a:endParaRPr lang="ro-RO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/>
              <a:t>Maecenas </a:t>
            </a:r>
            <a:r>
              <a:rPr lang="en-US" err="1"/>
              <a:t>aliquam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ipsum</a:t>
            </a:r>
            <a:endParaRPr lang="ro-RO"/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S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W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O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T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Strengths</a:t>
            </a:r>
            <a:endParaRPr lang="ro-RO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FA30642-04C7-4C8C-BA0A-2FF133B9DA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6D2836E-A5E2-457C-8C35-FD83EE07F9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6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5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eget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Mauris</a:t>
            </a:r>
            <a:r>
              <a:rPr lang="en-US">
                <a:cs typeface="Segoe UI" panose="020B0502040204020203" pitchFamily="34" charset="0"/>
              </a:rPr>
              <a:t> cursus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042159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037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solidFill>
                <a:schemeClr val="accent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Vivamus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Vivamus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292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quis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Mauris</a:t>
            </a:r>
            <a:r>
              <a:rPr lang="en-US">
                <a:cs typeface="Segoe UI" panose="020B0502040204020203" pitchFamily="34" charset="0"/>
              </a:rPr>
              <a:t> cursus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commodo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293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5C8545F-88E4-4422-B0B2-2AA5232467E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A515C35-31DF-4E6F-A6FC-9522782EF2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378B5E0-4579-469E-A70E-375CF98B91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40D526F9-466E-494F-B7F7-20667D125543}"/>
              </a:ext>
            </a:extLst>
          </p:cNvPr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CF40D88C-EFBA-40FC-BC82-14ACA7077FB0}"/>
              </a:ext>
            </a:extLst>
          </p:cNvPr>
          <p:cNvSpPr>
            <a:spLocks/>
          </p:cNvSpPr>
          <p:nvPr/>
        </p:nvSpPr>
        <p:spPr bwMode="auto">
          <a:xfrm rot="6300000">
            <a:off x="2408158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06783F3B-6C8B-4E21-B279-2B98B8FE503D}"/>
              </a:ext>
            </a:extLst>
          </p:cNvPr>
          <p:cNvSpPr>
            <a:spLocks/>
          </p:cNvSpPr>
          <p:nvPr/>
        </p:nvSpPr>
        <p:spPr bwMode="auto">
          <a:xfrm rot="6300000">
            <a:off x="4559847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17AB867-0069-4995-9A01-B4AB956553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FACEBOOK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5474 Followers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INSTAGRAM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8562 Followers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TWITTER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1245 Followers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LINKEDIN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755 Connections</a:t>
            </a:r>
            <a:endParaRPr lang="ro-RO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CD1C8628-082F-4657-BB7F-52BA12E851AF}"/>
              </a:ext>
            </a:extLst>
          </p:cNvPr>
          <p:cNvSpPr>
            <a:spLocks/>
          </p:cNvSpPr>
          <p:nvPr/>
        </p:nvSpPr>
        <p:spPr bwMode="auto">
          <a:xfrm rot="4672002">
            <a:off x="1066180" y="2190610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7E6B75EC-86A4-493E-A3A7-6EFD169E8E81}"/>
              </a:ext>
            </a:extLst>
          </p:cNvPr>
          <p:cNvSpPr>
            <a:spLocks/>
          </p:cNvSpPr>
          <p:nvPr/>
        </p:nvSpPr>
        <p:spPr bwMode="auto">
          <a:xfrm rot="6300000">
            <a:off x="1084624" y="2241052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ACCC7F02-3654-4D69-A8E4-122A7A771670}"/>
              </a:ext>
            </a:extLst>
          </p:cNvPr>
          <p:cNvSpPr>
            <a:spLocks/>
          </p:cNvSpPr>
          <p:nvPr/>
        </p:nvSpPr>
        <p:spPr bwMode="auto">
          <a:xfrm rot="4672002">
            <a:off x="3647455" y="2170057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AutoShape 1">
            <a:extLst>
              <a:ext uri="{FF2B5EF4-FFF2-40B4-BE49-F238E27FC236}">
                <a16:creationId xmlns="" xmlns:a16="http://schemas.microsoft.com/office/drawing/2014/main" id="{CD6787ED-1627-4C09-96F0-23037BA47221}"/>
              </a:ext>
            </a:extLst>
          </p:cNvPr>
          <p:cNvSpPr>
            <a:spLocks/>
          </p:cNvSpPr>
          <p:nvPr/>
        </p:nvSpPr>
        <p:spPr bwMode="auto">
          <a:xfrm rot="6300000">
            <a:off x="3665899" y="2220499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88FFAD84-27C5-4262-83A1-3DCE7B63C60F}"/>
              </a:ext>
            </a:extLst>
          </p:cNvPr>
          <p:cNvSpPr>
            <a:spLocks/>
          </p:cNvSpPr>
          <p:nvPr/>
        </p:nvSpPr>
        <p:spPr bwMode="auto">
          <a:xfrm rot="4672002">
            <a:off x="6228730" y="2149504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FFD151FD-6867-4045-8D84-6A698151EA27}"/>
              </a:ext>
            </a:extLst>
          </p:cNvPr>
          <p:cNvSpPr>
            <a:spLocks/>
          </p:cNvSpPr>
          <p:nvPr/>
        </p:nvSpPr>
        <p:spPr bwMode="auto">
          <a:xfrm rot="6300000">
            <a:off x="6247174" y="2199946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4" name="AutoShape 1">
            <a:extLst>
              <a:ext uri="{FF2B5EF4-FFF2-40B4-BE49-F238E27FC236}">
                <a16:creationId xmlns="" xmlns:a16="http://schemas.microsoft.com/office/drawing/2014/main" id="{4BFF8232-5C59-4EC6-B723-0469638D6915}"/>
              </a:ext>
            </a:extLst>
          </p:cNvPr>
          <p:cNvSpPr>
            <a:spLocks/>
          </p:cNvSpPr>
          <p:nvPr/>
        </p:nvSpPr>
        <p:spPr bwMode="auto">
          <a:xfrm rot="4672002">
            <a:off x="8810005" y="2128951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5" name="AutoShape 1">
            <a:extLst>
              <a:ext uri="{FF2B5EF4-FFF2-40B4-BE49-F238E27FC236}">
                <a16:creationId xmlns="" xmlns:a16="http://schemas.microsoft.com/office/drawing/2014/main" id="{43179E6B-5947-4A6D-BBCC-19197FE6A7F1}"/>
              </a:ext>
            </a:extLst>
          </p:cNvPr>
          <p:cNvSpPr>
            <a:spLocks/>
          </p:cNvSpPr>
          <p:nvPr/>
        </p:nvSpPr>
        <p:spPr bwMode="auto">
          <a:xfrm rot="6300000">
            <a:off x="8828449" y="2179393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5">
            <a:extLst>
              <a:ext uri="{FF2B5EF4-FFF2-40B4-BE49-F238E27FC236}">
                <a16:creationId xmlns="" xmlns:a16="http://schemas.microsoft.com/office/drawing/2014/main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grpSp>
        <p:nvGrpSpPr>
          <p:cNvPr id="87" name="Group 12">
            <a:extLst>
              <a:ext uri="{FF2B5EF4-FFF2-40B4-BE49-F238E27FC236}">
                <a16:creationId xmlns="" xmlns:a16="http://schemas.microsoft.com/office/drawing/2014/main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="" xmlns:a16="http://schemas.microsoft.com/office/drawing/2014/main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="" xmlns:a16="http://schemas.microsoft.com/office/drawing/2014/main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="" xmlns:a16="http://schemas.microsoft.com/office/drawing/2014/main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="" xmlns:a16="http://schemas.microsoft.com/office/drawing/2014/main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="" xmlns:a16="http://schemas.microsoft.com/office/drawing/2014/main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="" xmlns:a16="http://schemas.microsoft.com/office/drawing/2014/main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4" name="Slide Number Placeholder 33">
            <a:extLst>
              <a:ext uri="{FF2B5EF4-FFF2-40B4-BE49-F238E27FC236}">
                <a16:creationId xmlns="" xmlns:a16="http://schemas.microsoft.com/office/drawing/2014/main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295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8533F3-DB2F-48EF-AB63-AD13FF82C6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993467"/>
            <a:ext cx="5714777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of programming on C#.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variables, functions and classes and how they can be used to create efficient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design simple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classes.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player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experience.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code using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C#.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reator Kit: Beginner Code - Unity Lear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9888" y="2214559"/>
            <a:ext cx="5472112" cy="308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9687788" y="4927681"/>
            <a:ext cx="2504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</a:rPr>
              <a:t>©Unity </a:t>
            </a:r>
            <a:r>
              <a:rPr lang="en-US" altLang="ja-JP">
                <a:latin typeface="Roboto Slab" pitchFamily="2" charset="0"/>
                <a:ea typeface="Roboto Slab" pitchFamily="2" charset="0"/>
              </a:rPr>
              <a:t>Technologies</a:t>
            </a:r>
            <a:endParaRPr lang="ja-JP" altLang="en-US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8889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83922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Hello world in Unity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14907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59187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8608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data type.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arithmetic operations.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 and scope.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conditional statements.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debug method.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 Hello world in Unity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38388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Review of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Previous Class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3747301" cy="1063589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script.</a:t>
            </a:r>
          </a:p>
          <a:p>
            <a:pPr lvl="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:\Users\fores\AppData\Local\Monosnap\Temp\beginnercode - Microsoft Visual Studio 2021-03-14 23.20.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28" y="2078075"/>
            <a:ext cx="4537825" cy="42274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291286" y="837005"/>
            <a:ext cx="967670" cy="967670"/>
          </a:xfrm>
          <a:prstGeom prst="rect">
            <a:avLst/>
          </a:prstGeom>
        </p:spPr>
      </p:pic>
      <p:sp>
        <p:nvSpPr>
          <p:cNvPr id="28" name="正方形/長方形 27"/>
          <p:cNvSpPr/>
          <p:nvPr/>
        </p:nvSpPr>
        <p:spPr>
          <a:xfrm>
            <a:off x="7080474" y="1796508"/>
            <a:ext cx="13837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(float) speed</a:t>
            </a:r>
            <a:endParaRPr lang="ja-JP" altLang="en-US" sz="1600"/>
          </a:p>
        </p:txBody>
      </p:sp>
      <p:sp>
        <p:nvSpPr>
          <p:cNvPr id="29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6200000">
            <a:off x="8651723" y="874739"/>
            <a:ext cx="471688" cy="89810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ysClr val="windowText" lastClr="000000"/>
              </a:solidFill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8629946" y="1157844"/>
            <a:ext cx="577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endParaRPr lang="ja-JP" altLang="en-US" sz="1600"/>
          </a:p>
        </p:txBody>
      </p:sp>
      <p:sp>
        <p:nvSpPr>
          <p:cNvPr id="31" name="右中かっこ 30"/>
          <p:cNvSpPr/>
          <p:nvPr/>
        </p:nvSpPr>
        <p:spPr>
          <a:xfrm>
            <a:off x="9475548" y="727664"/>
            <a:ext cx="208015" cy="142143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9726643" y="125371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</a:t>
            </a:r>
            <a:endParaRPr lang="ja-JP" altLang="en-US" sz="1600"/>
          </a:p>
        </p:txBody>
      </p:sp>
      <p:graphicFrame>
        <p:nvGraphicFramePr>
          <p:cNvPr id="33" name="表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625184"/>
              </p:ext>
            </p:extLst>
          </p:nvPr>
        </p:nvGraphicFramePr>
        <p:xfrm>
          <a:off x="6507796" y="2457712"/>
          <a:ext cx="4447520" cy="207140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05065"/>
                <a:gridCol w="1222513"/>
                <a:gridCol w="1819942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Integer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float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Decimal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string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Characters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“Unity”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Boolean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true   or   false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Vector3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x,y,z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new Vector3(1,1,1)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583071" y="4738605"/>
            <a:ext cx="6650847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91761" y="4666815"/>
            <a:ext cx="6967202" cy="1093282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case of variables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(private) variable: Only used in the class scope.</a:t>
            </a:r>
            <a:endParaRPr lang="en-US" altLang="ja-JP" sz="2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public variable: Used in classes scope + Unity inspector.</a:t>
            </a: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 variable: Used in the function scope.</a:t>
            </a:r>
          </a:p>
        </p:txBody>
      </p:sp>
      <p:sp>
        <p:nvSpPr>
          <p:cNvPr id="3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730419" y="5143304"/>
            <a:ext cx="312851" cy="31285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730419" y="551903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730419" y="5894768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4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054314" y="382963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41" name="直線コネクタ 40"/>
          <p:cNvCxnSpPr/>
          <p:nvPr/>
        </p:nvCxnSpPr>
        <p:spPr>
          <a:xfrm>
            <a:off x="7186129" y="2103128"/>
            <a:ext cx="54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/>
          <p:nvPr/>
        </p:nvCxnSpPr>
        <p:spPr>
          <a:xfrm>
            <a:off x="7456129" y="2103128"/>
            <a:ext cx="0" cy="3063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2016482" y="608544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0222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beginnercode - Microsoft Visual Studio 2021-03-15 08.09.5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510" y="476702"/>
            <a:ext cx="4307647" cy="30423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57317" y="875144"/>
            <a:ext cx="1926638" cy="126275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3" name="直線矢印コネクタ 22"/>
          <p:cNvCxnSpPr/>
          <p:nvPr/>
        </p:nvCxnSpPr>
        <p:spPr>
          <a:xfrm rot="5400000" flipV="1">
            <a:off x="11347555" y="1315244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H="1">
            <a:off x="10812480" y="1583930"/>
            <a:ext cx="265076" cy="3917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11574215" y="1373255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03812" y="855480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0579185" y="1650116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z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円/楕円 7"/>
          <p:cNvSpPr/>
          <p:nvPr/>
        </p:nvSpPr>
        <p:spPr>
          <a:xfrm>
            <a:off x="10771208" y="1353383"/>
            <a:ext cx="595955" cy="443749"/>
          </a:xfrm>
          <a:prstGeom prst="ellipse">
            <a:avLst/>
          </a:prstGeom>
          <a:solidFill>
            <a:schemeClr val="accent1">
              <a:lumMod val="60000"/>
              <a:lumOff val="40000"/>
              <a:alpha val="85000"/>
            </a:schemeClr>
          </a:solidFill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Cube with arrow keys.</a:t>
            </a:r>
          </a:p>
        </p:txBody>
      </p:sp>
      <p:graphicFrame>
        <p:nvGraphicFramePr>
          <p:cNvPr id="10" name="表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298436"/>
              </p:ext>
            </p:extLst>
          </p:nvPr>
        </p:nvGraphicFramePr>
        <p:xfrm>
          <a:off x="6800433" y="3675374"/>
          <a:ext cx="4744408" cy="303639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34152"/>
                <a:gridCol w="1360766"/>
                <a:gridCol w="2149490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Arithmetic operators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Substitution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Speed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 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Equal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== B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+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Addition,</a:t>
                      </a:r>
                    </a:p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Connection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 + 20 ==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2</a:t>
                      </a:r>
                    </a:p>
                    <a:p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“ABC” + “DEF” == “ABCDEF”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endParaRPr kumimoji="1" lang="ja-JP" altLang="en-US" sz="12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Subtraction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 – 5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== 5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*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Multiplication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 * 8 == 40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/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Division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40 / 8 == 5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%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Remainder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5 % 2 == 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(operator)=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Operate 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itself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(A +=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10) 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== 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(A = A + 10)</a:t>
                      </a:r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655101"/>
            <a:ext cx="5450427" cy="289304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Input.GetAxis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(string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axisName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method by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UnityEngine</a:t>
            </a:r>
            <a:endParaRPr lang="en-US" altLang="ja-JP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eturns float value between -1 to +1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able “Horizontal”, “Vertical” and more. User can define it yourself.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ew Vector3(x, y, z) statement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Vector3 struct to substitute inputted float values for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transform.position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(Vector3).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Vector3 has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float x, float y, float z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variables.</a:t>
            </a:r>
          </a:p>
          <a:p>
            <a:pPr marL="971550" lvl="1" indent="-285750"/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new statement is used to create class/struct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10897854" y="1734242"/>
            <a:ext cx="126509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altLang="ja-JP" sz="1000" err="1" smtClean="0">
                <a:latin typeface="Segoe UI" panose="020B0502040204020203" pitchFamily="34" charset="0"/>
                <a:cs typeface="Segoe UI" panose="020B0502040204020203" pitchFamily="34" charset="0"/>
              </a:rPr>
              <a:t>x_input</a:t>
            </a:r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, 0, </a:t>
            </a:r>
            <a:r>
              <a:rPr lang="en-US" altLang="ja-JP" sz="1000" err="1" smtClean="0">
                <a:latin typeface="Segoe UI" panose="020B0502040204020203" pitchFamily="34" charset="0"/>
                <a:cs typeface="Segoe UI" panose="020B0502040204020203" pitchFamily="34" charset="0"/>
              </a:rPr>
              <a:t>z_input</a:t>
            </a:r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ja-JP" alt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" name="直線矢印コネクタ 21"/>
          <p:cNvCxnSpPr/>
          <p:nvPr/>
        </p:nvCxnSpPr>
        <p:spPr>
          <a:xfrm flipV="1">
            <a:off x="11077555" y="1043930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カギ線コネクタ 33"/>
          <p:cNvCxnSpPr>
            <a:endCxn id="31" idx="2"/>
          </p:cNvCxnSpPr>
          <p:nvPr/>
        </p:nvCxnSpPr>
        <p:spPr>
          <a:xfrm flipV="1">
            <a:off x="9918003" y="1980463"/>
            <a:ext cx="1612396" cy="95775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9918003" y="2938214"/>
            <a:ext cx="0" cy="21600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>
            <a:off x="6275123" y="2213772"/>
            <a:ext cx="65871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7020510" y="203051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781314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686568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4092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CubeController.Start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image.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Console and play the game.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shows this message.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method shows the message when called it.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CubeController.update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Console and play the game.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shows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these messages.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 is called once per frame, so a lot of messages appeared.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method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useful to check parameters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or comment out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on Update().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fills up console by log messages…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6275123" y="1802068"/>
            <a:ext cx="152544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Microsoft Visual Studio 2021-03-15 09.32.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680" y="1190267"/>
            <a:ext cx="3382481" cy="8885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4606669" y="2868144"/>
            <a:ext cx="31939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beginnercode - IntroductionScene - PC, Mac &amp; Linux Standalone - Unity 2020.2.0f1 Personal_ _DX11_ 2021-03-15 09.36.5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536" y="2180193"/>
            <a:ext cx="2710768" cy="9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直線矢印コネクタ 34"/>
          <p:cNvCxnSpPr/>
          <p:nvPr/>
        </p:nvCxnSpPr>
        <p:spPr>
          <a:xfrm>
            <a:off x="6526476" y="3843217"/>
            <a:ext cx="106607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4" name="Picture 6" descr="C:\Users\fores\AppData\Local\Monosnap\Temp\beginnercode - Microsoft Visual Studio 2021-03-15 09.56.0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823" y="3218031"/>
            <a:ext cx="3786194" cy="15891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fores\AppData\Local\Monosnap\Temp\beginnercode - IntroductionScene - PC, Mac &amp; Linux Standalone - Unity 2020.2.0f1 Personal_ _DX11_ 2021-03-15 09.57.4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645" y="5278015"/>
            <a:ext cx="2936549" cy="113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カギ線コネクタ 18"/>
          <p:cNvCxnSpPr>
            <a:endCxn id="2055" idx="0"/>
          </p:cNvCxnSpPr>
          <p:nvPr/>
        </p:nvCxnSpPr>
        <p:spPr>
          <a:xfrm>
            <a:off x="4892690" y="4897016"/>
            <a:ext cx="4809230" cy="38099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996540" y="902164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3338431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084443" y="234806"/>
            <a:ext cx="5539047" cy="97536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                          Please use clear option in console.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390100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500530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354889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 = 5,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 = 10,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 = 15.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output according to this log on console.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1.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float d = 1.0, float 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0.1f, float f = 0.5f, float result;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{d} + {e} and substitute it for result.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{result} -= {f} and output it on console.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2.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100,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25,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string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“Unity-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by taking player’s attack with “-=“ operator.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 put the remaining HP of boss.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according to this log on console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(To beat boss: repeat it until the HP become 0)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15 11.02.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1673240"/>
            <a:ext cx="2551504" cy="138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7380203" y="2231408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beginnercode - IntroductionScene - PC, Mac &amp; Linux Standalone - Unity 2020.2.0f1 Personal_ _DX11_ 2021-03-15 11.14.4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3346240"/>
            <a:ext cx="2911840" cy="52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直線矢印コネクタ 37"/>
          <p:cNvCxnSpPr/>
          <p:nvPr/>
        </p:nvCxnSpPr>
        <p:spPr>
          <a:xfrm>
            <a:off x="7380203" y="5494646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9" name="Picture 7" descr="C:\Users\fores\AppData\Local\Monosnap\Temp\beginnercode - IntroductionScene - PC, Mac &amp; Linux Standalone - Unity 2020.2.0f1 Personal_ _DX11_ 2021-03-15 12.06.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4005737"/>
            <a:ext cx="2551504" cy="267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77797" y="325778"/>
            <a:ext cx="1492434" cy="793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7380203" y="3661512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5063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 = 5,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 = 10,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 = 15.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output according to this log on console.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1.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float d = 1.0, float e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0.1f, float f = 0.5f, float result;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{d} + {e} and substitute it for result.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{result} -= {f} and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on console.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2.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100,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player_ATK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25,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string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player_name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“Unity-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by taking player’s attack with “-=“ operator.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 put the remaining HP of boss.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according to this log on console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(To beat boss: repeat it until the HP become 0)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C:\Users\fores\AppData\Local\Monosnap\Temp\beginnercode - Microsoft Visual Studio 2021-03-15 12.10.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259" y="1590448"/>
            <a:ext cx="4303682" cy="44506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826570" y="2106153"/>
            <a:ext cx="4046033" cy="37919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1219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 dirty="0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It’s not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Cool…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fores\AppData\Local\Monosnap\Temp\beginnercode - Microsoft Visual Studio 2021-03-15 12.10.3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20449" y="1984811"/>
            <a:ext cx="4825317" cy="23857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1316514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1767610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Boss also want to attack to player.</a:t>
            </a:r>
            <a:b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However, this code always show “Boss”.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code don’t have versatile. It shoud be replaced to {target_name} variable.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3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134944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1. Hard-coded “Boss” string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3075948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3527044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code has a lot of same statements.</a:t>
            </a:r>
            <a:b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low-readability and editibility.</a:t>
            </a:r>
          </a:p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should be replaced to function.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2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310888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altLang="ja-JP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Redundant code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06779" y="269045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63703" y="3193828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6" name="右中かっこ 25"/>
          <p:cNvSpPr/>
          <p:nvPr/>
        </p:nvSpPr>
        <p:spPr>
          <a:xfrm flipH="1">
            <a:off x="1298730" y="2563726"/>
            <a:ext cx="148705" cy="165291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1252425" y="5785411"/>
            <a:ext cx="62837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2054911" y="4948732"/>
            <a:ext cx="9288398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0804" y="4898609"/>
            <a:ext cx="9412685" cy="1617067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Speck of Attack() function: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following variables: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string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endParaRPr lang="en-US" altLang="ja-JP" sz="1600" b="1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calculates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-=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outputs attack message and remaining HP.</a:t>
            </a:r>
          </a:p>
        </p:txBody>
      </p:sp>
    </p:spTree>
    <p:extLst>
      <p:ext uri="{BB962C8B-B14F-4D97-AF65-F5344CB8AC3E}">
        <p14:creationId xmlns:p14="http://schemas.microsoft.com/office/powerpoint/2010/main" val="880778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smtClean="0">
                <a:latin typeface="Segoe UI" panose="020B0502040204020203" pitchFamily="34" charset="0"/>
              </a:rPr>
              <a:t>Object oriented </a:t>
            </a:r>
            <a:r>
              <a:rPr lang="en-US" altLang="ja-JP" sz="2000" b="0">
                <a:latin typeface="Segoe UI" panose="020B0502040204020203" pitchFamily="34" charset="0"/>
              </a:rPr>
              <a:t>programming</a:t>
            </a:r>
            <a:endParaRPr lang="ro-RO" altLang="ja-JP" sz="2000" b="0">
              <a:latin typeface="Segoe UI" panose="020B0502040204020203" pitchFamily="34" charset="0"/>
            </a:endParaRPr>
          </a:p>
          <a:p>
            <a:pPr lvl="0"/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>
                <a:latin typeface="Segoe UI" panose="020B0502040204020203" pitchFamily="34" charset="0"/>
              </a:rPr>
              <a:t>Interface </a:t>
            </a:r>
            <a:r>
              <a:rPr lang="en-US" altLang="ja-JP" sz="2000" b="0" smtClean="0">
                <a:latin typeface="Segoe UI" panose="020B0502040204020203" pitchFamily="34" charset="0"/>
              </a:rPr>
              <a:t>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latin typeface="Segoe UI" panose="020B0502040204020203" pitchFamily="34" charset="0"/>
              </a:rPr>
              <a:t>Programming </a:t>
            </a:r>
            <a:r>
              <a:rPr lang="en-US" sz="2000" b="0" dirty="0" smtClean="0">
                <a:latin typeface="Segoe UI" panose="020B0502040204020203" pitchFamily="34" charset="0"/>
              </a:rPr>
              <a:t>design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285684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Optimize previous code by using functions.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output in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called “arguments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only can be used in the function.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has data-copy or data-address of the caller’s arguments.</a:t>
            </a:r>
          </a:p>
        </p:txBody>
      </p:sp>
      <p:pic>
        <p:nvPicPr>
          <p:cNvPr id="1027" name="Picture 3" descr="C:\Users\fores\AppData\Local\Monosnap\Temp\beginnercode - Microsoft Visual Studio 2021-03-15 15.50.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908" y="1761719"/>
            <a:ext cx="5472937" cy="4595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3-15 16.04.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609" y="5510618"/>
            <a:ext cx="4113155" cy="19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Microsoft Visual Studio 2021-03-15 16.05.2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60" y="6072377"/>
            <a:ext cx="4896000" cy="12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>
            <a:off x="2708531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3703756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4678827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5606228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 flipV="1">
            <a:off x="5910701" y="4197522"/>
            <a:ext cx="1153147" cy="13130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 flipV="1">
            <a:off x="6149448" y="5235513"/>
            <a:ext cx="697718" cy="8151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236254" y="4094520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1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6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236254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2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470270" y="4210280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3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470270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4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689447" y="4352284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5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689447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6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31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900438" y="4502241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7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11" name="直線矢印コネクタ 10"/>
          <p:cNvCxnSpPr>
            <a:stCxn id="25" idx="4"/>
          </p:cNvCxnSpPr>
          <p:nvPr/>
        </p:nvCxnSpPr>
        <p:spPr>
          <a:xfrm>
            <a:off x="10326254" y="4274520"/>
            <a:ext cx="0" cy="6418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>
            <a:off x="10560270" y="4390280"/>
            <a:ext cx="0" cy="5260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>
            <a:off x="10779447" y="4532284"/>
            <a:ext cx="0" cy="3840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900438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8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39" name="直線矢印コネクタ 38"/>
          <p:cNvCxnSpPr/>
          <p:nvPr/>
        </p:nvCxnSpPr>
        <p:spPr>
          <a:xfrm>
            <a:off x="10990438" y="4682241"/>
            <a:ext cx="0" cy="234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flipV="1">
            <a:off x="10407586" y="4390280"/>
            <a:ext cx="88512" cy="526049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 flipV="1">
            <a:off x="10645191" y="4532284"/>
            <a:ext cx="88512" cy="384046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直線矢印コネクタ 46"/>
          <p:cNvCxnSpPr>
            <a:endCxn id="31" idx="3"/>
          </p:cNvCxnSpPr>
          <p:nvPr/>
        </p:nvCxnSpPr>
        <p:spPr>
          <a:xfrm flipV="1">
            <a:off x="10856182" y="4655881"/>
            <a:ext cx="70616" cy="260449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10138108" y="3804303"/>
            <a:ext cx="16113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 of program</a:t>
            </a:r>
            <a:endParaRPr lang="en-US" altLang="ja-JP" sz="14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42" name="直線コネクタ 41"/>
          <p:cNvCxnSpPr/>
          <p:nvPr/>
        </p:nvCxnSpPr>
        <p:spPr>
          <a:xfrm>
            <a:off x="10071404" y="4197522"/>
            <a:ext cx="20385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>
            <a:off x="10071404" y="4326280"/>
            <a:ext cx="380438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線コネクタ 54"/>
          <p:cNvCxnSpPr/>
          <p:nvPr/>
        </p:nvCxnSpPr>
        <p:spPr>
          <a:xfrm>
            <a:off x="10071404" y="4459620"/>
            <a:ext cx="57886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/>
        </p:nvCxnSpPr>
        <p:spPr>
          <a:xfrm>
            <a:off x="10071404" y="4588202"/>
            <a:ext cx="82008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 dirty="0"/>
          </a:p>
        </p:txBody>
      </p:sp>
      <p:sp>
        <p:nvSpPr>
          <p:cNvPr id="43" name="正方形/長方形 42"/>
          <p:cNvSpPr/>
          <p:nvPr/>
        </p:nvSpPr>
        <p:spPr>
          <a:xfrm>
            <a:off x="6458908" y="1468120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8568632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Microsoft Visual Studio 2021-03-15 15.50.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908" y="1761719"/>
            <a:ext cx="5472937" cy="4595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called “arguments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only can be used in the function.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has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data-copy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or data-address of the caller’s arguments.</a:t>
            </a:r>
          </a:p>
        </p:txBody>
      </p:sp>
      <p:pic>
        <p:nvPicPr>
          <p:cNvPr id="23" name="Picture 4" descr="C:\Users\fores\AppData\Local\Monosnap\Temp\beginnercode - Microsoft Visual Studio 2021-03-15 16.04.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609" y="5510618"/>
            <a:ext cx="4113155" cy="19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 descr="C:\Users\fores\AppData\Local\Monosnap\Temp\beginnercode - Microsoft Visual Studio 2021-03-15 16.05.2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60" y="6072377"/>
            <a:ext cx="4896000" cy="12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2708531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3703756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>
            <a:off x="4678827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5606228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5910701" y="4197522"/>
            <a:ext cx="1153147" cy="13130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/>
        </p:nvCxnSpPr>
        <p:spPr>
          <a:xfrm flipV="1">
            <a:off x="6149448" y="5235513"/>
            <a:ext cx="697718" cy="8151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_ _DX11_ 2021-03-15 16.17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584" y="1433878"/>
            <a:ext cx="2365857" cy="251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コネクタ 4"/>
          <p:cNvCxnSpPr/>
          <p:nvPr/>
        </p:nvCxnSpPr>
        <p:spPr>
          <a:xfrm>
            <a:off x="3845850" y="1859135"/>
            <a:ext cx="102950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3845850" y="3102892"/>
            <a:ext cx="102950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Error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088" y="1301259"/>
            <a:ext cx="760396" cy="76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/>
          <p:cNvSpPr/>
          <p:nvPr/>
        </p:nvSpPr>
        <p:spPr>
          <a:xfrm>
            <a:off x="4959441" y="1663339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100-25=75</a:t>
            </a:r>
            <a:endParaRPr lang="ja-JP" altLang="en-US" sz="1600"/>
          </a:p>
        </p:txBody>
      </p:sp>
      <p:cxnSp>
        <p:nvCxnSpPr>
          <p:cNvPr id="37" name="直線コネクタ 36"/>
          <p:cNvCxnSpPr/>
          <p:nvPr/>
        </p:nvCxnSpPr>
        <p:spPr>
          <a:xfrm flipV="1">
            <a:off x="4056296" y="3232651"/>
            <a:ext cx="1070411" cy="1773677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/>
          <p:cNvSpPr/>
          <p:nvPr/>
        </p:nvSpPr>
        <p:spPr>
          <a:xfrm>
            <a:off x="4959441" y="2894097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100-25=75</a:t>
            </a:r>
            <a:endParaRPr lang="ja-JP" altLang="en-US" sz="1600"/>
          </a:p>
        </p:txBody>
      </p:sp>
      <p:cxnSp>
        <p:nvCxnSpPr>
          <p:cNvPr id="42" name="直線コネクタ 41"/>
          <p:cNvCxnSpPr/>
          <p:nvPr/>
        </p:nvCxnSpPr>
        <p:spPr>
          <a:xfrm flipV="1">
            <a:off x="3812925" y="1958809"/>
            <a:ext cx="1383119" cy="304752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 dirty="0"/>
          </a:p>
        </p:txBody>
      </p:sp>
      <p:sp>
        <p:nvSpPr>
          <p:cNvPr id="32" name="正方形/長方形 31"/>
          <p:cNvSpPr/>
          <p:nvPr/>
        </p:nvSpPr>
        <p:spPr>
          <a:xfrm>
            <a:off x="6458908" y="1468120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1643788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Refactor the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output in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7" y="4303314"/>
            <a:ext cx="5238078" cy="205424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4420326"/>
            <a:ext cx="5220744" cy="182021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[Type]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function returns [Type] value / object.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“Return value”.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needs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4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statement.</a:t>
            </a:r>
          </a:p>
        </p:txBody>
      </p:sp>
      <p:pic>
        <p:nvPicPr>
          <p:cNvPr id="4101" name="Picture 5" descr="C:\Users\fores\AppData\Local\Monosnap\Temp\beginnercode - Microsoft Visual Studio 2021-03-15 17.20.4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7"/>
          <a:stretch/>
        </p:blipFill>
        <p:spPr bwMode="auto">
          <a:xfrm>
            <a:off x="6879644" y="335665"/>
            <a:ext cx="4561122" cy="39129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グループ化 4"/>
          <p:cNvGrpSpPr/>
          <p:nvPr/>
        </p:nvGrpSpPr>
        <p:grpSpPr>
          <a:xfrm>
            <a:off x="8036561" y="4325535"/>
            <a:ext cx="2247289" cy="2355221"/>
            <a:chOff x="8036561" y="4325535"/>
            <a:chExt cx="2247289" cy="2355221"/>
          </a:xfrm>
        </p:grpSpPr>
        <p:pic>
          <p:nvPicPr>
            <p:cNvPr id="4100" name="Picture 4" descr="C:\Users\fores\AppData\Local\Monosnap\Temp\beginnercode - IntroductionScene - PC, Mac &amp; Linux Standalone - Unity 2020.2.0f1 Personal_ _DX11_ 2021-03-15 16.42.59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6561" y="4325535"/>
              <a:ext cx="2247289" cy="235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直線コネクタ 20"/>
            <p:cNvCxnSpPr/>
            <p:nvPr/>
          </p:nvCxnSpPr>
          <p:spPr>
            <a:xfrm>
              <a:off x="9217672" y="4767013"/>
              <a:ext cx="1014074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>
              <a:off x="9217672" y="5941432"/>
              <a:ext cx="1014074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 dirty="0"/>
          </a:p>
        </p:txBody>
      </p:sp>
      <p:sp>
        <p:nvSpPr>
          <p:cNvPr id="17" name="正方形/長方形 16"/>
          <p:cNvSpPr/>
          <p:nvPr/>
        </p:nvSpPr>
        <p:spPr>
          <a:xfrm>
            <a:off x="6879644" y="75299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6297647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However, still not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Cool…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188452" y="1242843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1537914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script have both rolls of player and enemy.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not good because complicated by their parameters.</a:t>
            </a: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clarify the rolls, we can create Player class and Enemy class.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called Object-oriented thinking.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3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120643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1. Rolls are not divided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94761" y="5274045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Speck change of Attack() function: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check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before return it.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&lt; 0, it will be set to 0.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outputs “{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died…”.</a:t>
            </a:r>
          </a:p>
        </p:txBody>
      </p:sp>
      <p:pic>
        <p:nvPicPr>
          <p:cNvPr id="2" name="Picture 2" descr="C:\Users\fores\AppData\Local\Monosnap\Temp\beginnercode - Microsoft Visual Studio 2021-03-15 17.03.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123" y="1291905"/>
            <a:ext cx="4342317" cy="3857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4480993" y="2330191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646717" y="3238155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646718" y="446377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1" name="右中かっこ 30"/>
          <p:cNvSpPr/>
          <p:nvPr/>
        </p:nvSpPr>
        <p:spPr>
          <a:xfrm>
            <a:off x="4267283" y="1978683"/>
            <a:ext cx="148705" cy="1015869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188452" y="2603609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2959356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Even now, we have to call Attack() repeatedly.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seems good to use loop statement.</a:t>
            </a:r>
            <a:b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Loop statement is described in next part.</a:t>
            </a:r>
          </a:p>
        </p:txBody>
      </p:sp>
      <p:sp>
        <p:nvSpPr>
          <p:cNvPr id="47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256719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Manual calling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188452" y="3940764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4309513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HP should not become minus number.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function have to check target_HP before return statement. It’s realized by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conditional statements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0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3904352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Bug can be occurred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右中かっこ 50"/>
          <p:cNvSpPr/>
          <p:nvPr/>
        </p:nvSpPr>
        <p:spPr>
          <a:xfrm flipH="1">
            <a:off x="2023174" y="3149648"/>
            <a:ext cx="148705" cy="507935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右中かっこ 51"/>
          <p:cNvSpPr/>
          <p:nvPr/>
        </p:nvSpPr>
        <p:spPr>
          <a:xfrm flipH="1">
            <a:off x="2023173" y="4170041"/>
            <a:ext cx="148705" cy="900329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8929484" y="5057368"/>
            <a:ext cx="198697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カギ線コネクタ 7"/>
          <p:cNvCxnSpPr/>
          <p:nvPr/>
        </p:nvCxnSpPr>
        <p:spPr>
          <a:xfrm rot="10800000" flipV="1">
            <a:off x="6032441" y="5070370"/>
            <a:ext cx="3890533" cy="494036"/>
          </a:xfrm>
          <a:prstGeom prst="bentConnector3">
            <a:avLst>
              <a:gd name="adj1" fmla="val 97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4299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third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cube control.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252055"/>
            <a:ext cx="5450427" cy="338276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179202"/>
            <a:ext cx="5335586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 (condition) { //programs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 becomes true: programs are executed.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 becomes false: jump to else {}.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lse if (condition2) { //programs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need more conditions after if statement, you can use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else if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statement.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Conditional operators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&lt;= 0) : it becomes true when HP is 0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(!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&gt;= 0) : it’s same as 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 0)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“!” means reverse condition.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!= 0) means not 0. Equal is “==”.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1" name="Picture 3" descr="C:\Users\fores\AppData\Local\Monosnap\Temp\beginnercode - Microsoft Visual Studio 2021-03-16 07.33.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60" y="1781916"/>
            <a:ext cx="4805166" cy="42534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正方形/長方形 10"/>
          <p:cNvSpPr/>
          <p:nvPr/>
        </p:nvSpPr>
        <p:spPr>
          <a:xfrm>
            <a:off x="6769160" y="150670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5464582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29431" y="5330388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Exercise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with if ( ??? != ???) in Attack() ?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by defining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boolean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flag and if statement?</a:t>
            </a:r>
          </a:p>
        </p:txBody>
      </p:sp>
      <p:pic>
        <p:nvPicPr>
          <p:cNvPr id="3074" name="Picture 2" descr="C:\Users\fores\AppData\Local\Monosnap\Temp\beginnercode - IntroductionScene - PC, Mac &amp; Linux Standalone - Unity 2020.2.0f1 Personal _DX11_ 2021-03-16 08.57.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596" y="2067179"/>
            <a:ext cx="2975878" cy="281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2684274" y="1697848"/>
            <a:ext cx="1816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Zombie attack!</a:t>
            </a:r>
            <a:endParaRPr lang="ja-JP" altLang="en-US"/>
          </a:p>
        </p:txBody>
      </p:sp>
      <p:pic>
        <p:nvPicPr>
          <p:cNvPr id="3075" name="Picture 3" descr="C:\Users\fores\AppData\Local\Monosnap\Temp\beginnercode - Microsoft Visual Studio 2021-03-16 09.26.4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274" y="267332"/>
            <a:ext cx="4696257" cy="49655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6435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Microsoft Visual Studio 2021-03-16 10.39.4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38050" y="2721532"/>
            <a:ext cx="4849801" cy="24615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29431" y="5330388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Exercise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with if ( ??? != ???) in Attack() ?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by defining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boolean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flag and if statement?</a:t>
            </a:r>
          </a:p>
        </p:txBody>
      </p:sp>
      <p:pic>
        <p:nvPicPr>
          <p:cNvPr id="17" name="Picture 2" descr="C:\Users\fores\AppData\Local\Monosnap\Temp\beginnercode - Microsoft Visual Studio 2021-03-16 10.39.4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90122" y="1391102"/>
            <a:ext cx="4773497" cy="37919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右中かっこ 18"/>
          <p:cNvSpPr/>
          <p:nvPr/>
        </p:nvSpPr>
        <p:spPr>
          <a:xfrm flipH="1">
            <a:off x="1836825" y="1991932"/>
            <a:ext cx="148705" cy="1245303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426294" y="245815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1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681624" y="4354071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pic>
        <p:nvPicPr>
          <p:cNvPr id="4099" name="Picture 3" descr="C:\Users\fores\AppData\Local\Monosnap\Temp\beginnercode - Microsoft Visual Studio 2021-03-16 10.44.4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99653" y="1092079"/>
            <a:ext cx="3126593" cy="14469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7887242" y="2270832"/>
            <a:ext cx="1590449" cy="2253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093153" y="4022065"/>
            <a:ext cx="1590449" cy="3320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/>
          <p:cNvCxnSpPr>
            <a:stCxn id="23" idx="3"/>
            <a:endCxn id="21" idx="2"/>
          </p:cNvCxnSpPr>
          <p:nvPr/>
        </p:nvCxnSpPr>
        <p:spPr>
          <a:xfrm>
            <a:off x="3683602" y="4188068"/>
            <a:ext cx="2998022" cy="3224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7"/>
          </p:cNvCxnSpPr>
          <p:nvPr/>
        </p:nvCxnSpPr>
        <p:spPr>
          <a:xfrm flipH="1">
            <a:off x="6948659" y="2496182"/>
            <a:ext cx="986253" cy="19037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右中かっこ 21"/>
          <p:cNvSpPr/>
          <p:nvPr/>
        </p:nvSpPr>
        <p:spPr>
          <a:xfrm flipH="1">
            <a:off x="7092057" y="3952289"/>
            <a:ext cx="116928" cy="1088467"/>
          </a:xfrm>
          <a:prstGeom prst="rightBrace">
            <a:avLst>
              <a:gd name="adj1" fmla="val 8333"/>
              <a:gd name="adj2" fmla="val 5026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4088294" y="2421455"/>
            <a:ext cx="2030819" cy="22870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and == “&amp;&amp;”, or == “||”</a:t>
            </a:r>
            <a:endParaRPr lang="ro-RO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4177638" y="2301168"/>
            <a:ext cx="216682" cy="12347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1235088" y="1248813"/>
            <a:ext cx="10539436" cy="39342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30911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third step 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rotation key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‘Q’ or ‘E’ key.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Input.Getkey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returns bool (true / false) by user’s input.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argument is string or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endParaRPr lang="en-US" altLang="ja-JP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enumerator to manage constants.</a:t>
            </a:r>
          </a:p>
          <a:p>
            <a:pPr marL="971550" lvl="1" indent="-285750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has input related constant.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“Space”,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UpArrow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etc.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access the constants easily.</a:t>
            </a:r>
          </a:p>
        </p:txBody>
      </p:sp>
      <p:pic>
        <p:nvPicPr>
          <p:cNvPr id="5123" name="Picture 3" descr="C:\Users\fores\AppData\Local\Monosnap\Temp\beginnercode - Microsoft Visual Studio 2021-03-16 11.08.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037" y="1255526"/>
            <a:ext cx="4727749" cy="35288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519113" y="4875354"/>
            <a:ext cx="5238078" cy="148219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4004" y="4897977"/>
            <a:ext cx="5220744" cy="139094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Quaternion.Euler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(x, y, z)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 is used to rotate objects.</a:t>
            </a:r>
          </a:p>
          <a:p>
            <a:pPr marL="971550" lvl="1" indent="-285750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Quaternion.Euler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(0, -2, 0) means rotate -2 degree on Y axis.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“this” means the cube object.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6724037" y="989700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5475002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Write your own instruction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1. Find the instruction for potion spawn distance.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4. Check your script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changes.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 to functions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1. Challenge: Create another potion at game start.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8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. Identify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the function that already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exists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in your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script.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Write your own spawn function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6"/>
              </a:rPr>
              <a:t>1. Write a function declaration.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>8. Check your function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>calls.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12727" y="1238368"/>
            <a:ext cx="4331136" cy="47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コネクタ 8"/>
          <p:cNvCxnSpPr/>
          <p:nvPr/>
        </p:nvCxnSpPr>
        <p:spPr>
          <a:xfrm>
            <a:off x="7705228" y="2535183"/>
            <a:ext cx="25048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7809233" y="2825536"/>
            <a:ext cx="198047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7926243" y="3380243"/>
            <a:ext cx="7800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7926243" y="3514586"/>
            <a:ext cx="236617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6309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Microsoft Visual Studio 2021-03-17 08.59.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62" y="2082907"/>
            <a:ext cx="5225723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 _DX11_ 2021-03-17 09.09.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28" y="212464"/>
            <a:ext cx="3525898" cy="163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17 09.10.4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62735" y="2082907"/>
            <a:ext cx="5662428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円/楕円 2"/>
          <p:cNvSpPr/>
          <p:nvPr/>
        </p:nvSpPr>
        <p:spPr>
          <a:xfrm>
            <a:off x="8870979" y="515704"/>
            <a:ext cx="554707" cy="5163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2206906" y="3036425"/>
            <a:ext cx="4124446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右大かっこ 7"/>
          <p:cNvSpPr/>
          <p:nvPr/>
        </p:nvSpPr>
        <p:spPr>
          <a:xfrm>
            <a:off x="5837498" y="3271777"/>
            <a:ext cx="239210" cy="2558005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6076708" y="4550779"/>
            <a:ext cx="286027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カギ線コネクタ 13"/>
          <p:cNvCxnSpPr>
            <a:endCxn id="22" idx="2"/>
          </p:cNvCxnSpPr>
          <p:nvPr/>
        </p:nvCxnSpPr>
        <p:spPr>
          <a:xfrm rot="16200000" flipV="1">
            <a:off x="7921502" y="3907014"/>
            <a:ext cx="915209" cy="372322"/>
          </a:xfrm>
          <a:prstGeom prst="bentConnector4">
            <a:avLst>
              <a:gd name="adj1" fmla="val 299"/>
              <a:gd name="adj2" fmla="val -122537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右大かっこ 21"/>
          <p:cNvSpPr/>
          <p:nvPr/>
        </p:nvSpPr>
        <p:spPr>
          <a:xfrm>
            <a:off x="8073340" y="3204258"/>
            <a:ext cx="119605" cy="862624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825122" y="1799876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7595669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6305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60002" y="731401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701299"/>
              </p:ext>
            </p:extLst>
          </p:nvPr>
        </p:nvGraphicFramePr>
        <p:xfrm>
          <a:off x="3895951" y="1076844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827644" y="4832018"/>
            <a:ext cx="3172231" cy="16181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13" name="表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812903"/>
              </p:ext>
            </p:extLst>
          </p:nvPr>
        </p:nvGraphicFramePr>
        <p:xfrm>
          <a:off x="8876038" y="5091331"/>
          <a:ext cx="3084835" cy="115762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92660"/>
                <a:gridCol w="1196088"/>
                <a:gridCol w="119608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Pronunciation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Parenthesis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void Method()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[]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Bracket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r>
                        <a:rPr kumimoji="1" lang="en-US" altLang="ja-JP" sz="10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array[3]</a:t>
                      </a:r>
                      <a:endParaRPr kumimoji="1" lang="ja-JP" altLang="en-US" sz="10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{}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Brace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kumimoji="1" lang="en-US" altLang="ja-JP" sz="1000" baseline="0" dirty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 { }</a:t>
                      </a:r>
                      <a:endParaRPr kumimoji="1" lang="ja-JP" altLang="en-US" sz="1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36844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725653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31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71942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Basic programming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72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59187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Basic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8821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oop statements.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Enumerators.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Usability.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Animations.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Basic programming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6641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Users\fores\AppData\Local\Monosnap\Temp\beginnercode - IntroductionScene - PC, Mac &amp; Linux Standalone - Unity 2020.2.0f1 Personal _DX11_ 2021-03-17 09.09.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769" y="2829988"/>
            <a:ext cx="4408877" cy="204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17 09.10.4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97026" y="1950874"/>
            <a:ext cx="5662428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1651120" y="3042222"/>
            <a:ext cx="1391102" cy="9365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154585" y="1660522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89383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Optimize the spawn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252055"/>
            <a:ext cx="5593438" cy="338276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3226876"/>
            <a:ext cx="5417925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for(A; B; C) statement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A: Define a variable for loop condition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‘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’, ‘j’ and ‘k’ when we need nested loop.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set 0 because it’s useful when handle arrays.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B: Loop condition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checked before execute instructions.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true, inside one will be executed.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C: Prepare for next loop.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executed when this loop reach to end.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++” (increment) or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--” (decrement).</a:t>
            </a:r>
          </a:p>
          <a:p>
            <a:pPr marL="971550" lvl="1" indent="-285750"/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 careful to avoid infinite loop.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cause freeze.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3" descr="C:\Users\fores\AppData\Local\Monosnap\Temp\beginnercode - Microsoft Visual Studio 2021-03-18 09.17.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230" y="1173359"/>
            <a:ext cx="3106965" cy="22675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IntroductionScene - PC, Mac &amp; Linux Standalone - Unity 2020.2.0f1 Personal _DX11_ 2021-03-18 09.19.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680" y="4943435"/>
            <a:ext cx="3270064" cy="164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Microsoft Visual Studio 2021-03-18 09.20.2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166" y="4111189"/>
            <a:ext cx="1685091" cy="5735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6461470" y="2213765"/>
            <a:ext cx="120908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>
            <a:off x="9339266" y="4598921"/>
            <a:ext cx="0" cy="34451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718680" y="878075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1149887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C:\Users\fores\AppData\Local\Monosnap\Temp\beginnercode - Microsoft Visual Studio 2021-03-18 12.50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127" y="831667"/>
            <a:ext cx="3775734" cy="27565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beginnercode - Microsoft Visual Studio 2021-03-18 12.39.5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853" y="4249209"/>
            <a:ext cx="4021007" cy="19223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Expand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5" y="2983227"/>
            <a:ext cx="5649775" cy="36515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2962502"/>
            <a:ext cx="5647610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Array and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foreach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type[]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= new type[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]</a:t>
            </a:r>
          </a:p>
          <a:p>
            <a:pPr marL="971550" lvl="1" indent="-285750"/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container to manage variables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access array like </a:t>
            </a:r>
            <a:r>
              <a:rPr lang="en-US" altLang="ja-JP" sz="14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</a:t>
            </a:r>
            <a:r>
              <a:rPr lang="en-US" altLang="ja-JP" sz="14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]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nested like if or loop statements.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multidimensional array.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ype[]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new type[] {num1, num2…}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Declare array with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foreach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(type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in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each factor in array to the end.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It’s useful because we don’t have to know the index.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break;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(exit the loop) and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continue;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(jump to next loop) same as for-loop statement.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29275" y="169528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1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29275" y="298322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2" name="右中かっこ 21"/>
          <p:cNvSpPr/>
          <p:nvPr/>
        </p:nvSpPr>
        <p:spPr>
          <a:xfrm flipH="1">
            <a:off x="8162160" y="1367610"/>
            <a:ext cx="148705" cy="1020243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右中かっこ 22"/>
          <p:cNvSpPr/>
          <p:nvPr/>
        </p:nvSpPr>
        <p:spPr>
          <a:xfrm flipH="1">
            <a:off x="8162159" y="2834066"/>
            <a:ext cx="148705" cy="547637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29275" y="474256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29275" y="548807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3" name="カギ線コネクタ 2"/>
          <p:cNvCxnSpPr>
            <a:endCxn id="24" idx="2"/>
          </p:cNvCxnSpPr>
          <p:nvPr/>
        </p:nvCxnSpPr>
        <p:spPr>
          <a:xfrm rot="5400000">
            <a:off x="6205636" y="3375353"/>
            <a:ext cx="3047279" cy="12700"/>
          </a:xfrm>
          <a:prstGeom prst="bentConnector4">
            <a:avLst>
              <a:gd name="adj1" fmla="val -351"/>
              <a:gd name="adj2" fmla="val 321372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カギ線コネクタ 27"/>
          <p:cNvCxnSpPr>
            <a:endCxn id="25" idx="2"/>
          </p:cNvCxnSpPr>
          <p:nvPr/>
        </p:nvCxnSpPr>
        <p:spPr>
          <a:xfrm rot="5400000">
            <a:off x="6483103" y="4391978"/>
            <a:ext cx="2498697" cy="6351"/>
          </a:xfrm>
          <a:prstGeom prst="bentConnector4">
            <a:avLst>
              <a:gd name="adj1" fmla="val -305"/>
              <a:gd name="adj2" fmla="val 2812376"/>
            </a:avLst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7986024" y="536949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1980068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Jump key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Expand the cube function.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5" y="2983227"/>
            <a:ext cx="5649775" cy="36515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2962502"/>
            <a:ext cx="5647610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GetKeyUp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{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container to handle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to create {Days} and {Colors} etc.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{Days}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should have “Monday”, “Tuesday”...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{Colors}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should have “Red”, “Green”, “Blue”…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Each element will be set the data as from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0 by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dafault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;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set the data manually.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Intput.GetKeyUP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function will be called only once.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use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GetKey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the cube can be fly while space key has been pressed.</a:t>
            </a:r>
          </a:p>
        </p:txBody>
      </p:sp>
      <p:pic>
        <p:nvPicPr>
          <p:cNvPr id="1026" name="Picture 2" descr="C:\Users\fores\AppData\Local\Monosnap\Temp\beginnercode - Microsoft Visual Studio 2021-03-19 13.42.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793" y="355465"/>
            <a:ext cx="3994413" cy="34971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344461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Microsoft Visual Studio 2021-03-19 13.46.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21" y="4064072"/>
            <a:ext cx="1552176" cy="23484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矢印コネクタ 4"/>
          <p:cNvCxnSpPr/>
          <p:nvPr/>
        </p:nvCxnSpPr>
        <p:spPr>
          <a:xfrm>
            <a:off x="8960013" y="3354245"/>
            <a:ext cx="0" cy="650047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152300" y="110024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0406341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programming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programming languages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process of game and software development.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software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in this course.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basics of Unity.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basic syntax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programming.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2079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Sugar cube icon 1 | アイコン素材ダウンロードサイト「icooon-mono」 | 商用利用可能なアイコン 素材が無料(フリー)ダウンロードできるサイト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AutoShape 4" descr="Sugar cube icon 1 | アイコン素材ダウンロードサイト「icooon-mono」 | 商用利用可能なアイコン 素材が無料(フリー)ダウンロードできるサイト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3" name="Picture 5" descr="C:\Users\fores\Downloads\Sugar cube icon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825" y="1944251"/>
            <a:ext cx="872621" cy="87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C:\Users\fores\Downloads\Sugar cube icon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180" y="1944251"/>
            <a:ext cx="872621" cy="87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3153500" y="2816872"/>
            <a:ext cx="933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(0, 0, 0)</a:t>
            </a:r>
            <a:endParaRPr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8015854" y="2816872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(1, 0, 0)</a:t>
            </a:r>
            <a:endParaRPr lang="ja-JP" altLang="en-US"/>
          </a:p>
        </p:txBody>
      </p:sp>
      <p:cxnSp>
        <p:nvCxnSpPr>
          <p:cNvPr id="32" name="直線矢印コネクタ 31"/>
          <p:cNvCxnSpPr/>
          <p:nvPr/>
        </p:nvCxnSpPr>
        <p:spPr>
          <a:xfrm>
            <a:off x="4207972" y="2380561"/>
            <a:ext cx="3605598" cy="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63945" y="276276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2620461" y="2069937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</a:t>
            </a:r>
            <a:endParaRPr lang="ja-JP" altLang="en-US"/>
          </a:p>
        </p:txBody>
      </p:sp>
      <p:cxnSp>
        <p:nvCxnSpPr>
          <p:cNvPr id="37" name="直線矢印コネクタ 36"/>
          <p:cNvCxnSpPr/>
          <p:nvPr/>
        </p:nvCxnSpPr>
        <p:spPr>
          <a:xfrm>
            <a:off x="2513515" y="2380561"/>
            <a:ext cx="639985" cy="0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2357089" y="202017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>
            <a:off x="4207972" y="2176597"/>
            <a:ext cx="360559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127365" y="178191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45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578479" y="3404062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81974" y="3740540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simple “teleport” movement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without physics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cannot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express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acceleration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transform.position += new Vector3(1, 0, 0)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7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863704" y="3404062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8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3690101" y="5026208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53036" y="337761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1. Set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transform.position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0643" y="3740540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Simple movement with physics. It is l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ocated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 midlle of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real-phisics and game-phisics like double-jump.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rigidbody.velocity = new Vector3(1, 0, 0) * speed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1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51705" y="337761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Set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rigidbody.velocity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正方形/長方形 51"/>
          <p:cNvSpPr/>
          <p:nvPr/>
        </p:nvSpPr>
        <p:spPr>
          <a:xfrm>
            <a:off x="6422026" y="1885271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 = ma</a:t>
            </a:r>
            <a:endParaRPr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863704" y="1437343"/>
            <a:ext cx="2447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type of movement</a:t>
            </a:r>
            <a:endParaRPr lang="ro-RO" altLang="ja-JP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80851" y="5389131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realistic movement with physics. However, to handle it well, we need knowledge of phisics.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rigidbody.Addforce(new Vector3(1, 0, 0))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4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51913" y="5026208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3. Use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rigidbody.Addforce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()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3704" y="5018457"/>
            <a:ext cx="2525210" cy="128709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9880" y="5176634"/>
            <a:ext cx="2271032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When use phisics, the instructions sould be written in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FixedUpdate()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instead of Update()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exept Input.</a:t>
            </a:r>
          </a:p>
        </p:txBody>
      </p:sp>
    </p:spTree>
    <p:extLst>
      <p:ext uri="{BB962C8B-B14F-4D97-AF65-F5344CB8AC3E}">
        <p14:creationId xmlns:p14="http://schemas.microsoft.com/office/powerpoint/2010/main" val="12665300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the jump function.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object on Hierarchy.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“Reset” to adapt variable settings.</a:t>
            </a: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344461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beginnercode - Microsoft Visual Studio 2021-03-25 13.56.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649" y="349524"/>
            <a:ext cx="2848336" cy="15388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3-25 13.57.4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649" y="1998036"/>
            <a:ext cx="2848336" cy="1093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3-25 13.58.4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988" y="3245425"/>
            <a:ext cx="3955658" cy="338939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_ _DX11_ 2021-03-25 14.01.25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33745" y="3506060"/>
            <a:ext cx="4824660" cy="11620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30759" y="5174468"/>
            <a:ext cx="5127645" cy="128709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98268" y="5289309"/>
            <a:ext cx="4845215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FixedUpdate()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before caluclate phisics.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constantly regardless of the frame rate so it’s not suitable for Input related instructions.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8117485" y="6875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4205168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tumble by adding constraints on X and Z axis.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object and Check “Freeze Rotation”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Empty object as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below Cube object.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(Right click Cube -&gt; “Create Empty” -&gt; Rename it)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Box Collider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(Select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Add Component -&gt; Box Collider)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GroundCheck’s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position and collider size.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 it to bottom of the Cube like thin plane and check “Is Trigger”.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7250193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_ _DX11_ 2021-03-25 14.37.5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31089" y="1097748"/>
            <a:ext cx="3248747" cy="1741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106487" y="4593668"/>
            <a:ext cx="2949726" cy="184613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307166" y="4771432"/>
            <a:ext cx="2548368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Collider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Component for hit detection.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When “Is Trigger” is checked, it’s not collide with other objects.</a:t>
            </a:r>
          </a:p>
        </p:txBody>
      </p:sp>
      <p:pic>
        <p:nvPicPr>
          <p:cNvPr id="2052" name="Picture 4" descr="C:\Users\fores\AppData\Local\Monosnap\Temp\beginnercode - IntroductionScene - PC, Mac &amp; Linux Standalone - Unity 2020.2.0f1 Personal_ _DX11_ 2021-03-25 15.12.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786" y="4128007"/>
            <a:ext cx="7293532" cy="244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0088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 to check console logs.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Ground object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named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“Add Tag” -&gt;         button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-&gt; Input Tag name as “Ground” on Inspector.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Ground object named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again.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“Ground” tag to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delete or comment out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OnTriggerStay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because it dump a lot of logs.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console logs.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344461" y="2213765"/>
            <a:ext cx="169879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beginnercode - Microsoft Visual Studio 2021-03-25 15.35.5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112" y="667814"/>
            <a:ext cx="2545293" cy="22282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Snapshot 2021-03-25 15.40.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830" y="3049458"/>
            <a:ext cx="2189576" cy="187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beginnercode - IntroductionScene - PC, Mac &amp; Linux Standalone - Unity 2020.2.0f1 Personal_ _DX11_ 2021-03-25 15.42.5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385" y="3153468"/>
            <a:ext cx="341862" cy="26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beginnercode - IntroductionScene - PC, Mac &amp; Linux Standalone - Unity 2020.2.0f1 Personal_ _DX11_ 2021-03-25 15.44.4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734" y="3707638"/>
            <a:ext cx="2195547" cy="52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70138" y="3474298"/>
            <a:ext cx="105307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カギ線コネクタ 8"/>
          <p:cNvCxnSpPr>
            <a:endCxn id="3078" idx="2"/>
          </p:cNvCxnSpPr>
          <p:nvPr/>
        </p:nvCxnSpPr>
        <p:spPr>
          <a:xfrm flipV="1">
            <a:off x="8974988" y="4235529"/>
            <a:ext cx="2035520" cy="52004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11605515" y="4031850"/>
            <a:ext cx="277354" cy="20367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80" name="Picture 8" descr="C:\Users\fores\AppData\Local\Monosnap\Temp\beginnercode - Microsoft Visual Studio 2021-03-25 16.03.1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454" y="5071828"/>
            <a:ext cx="3266608" cy="13863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6344461" y="4495549"/>
            <a:ext cx="1451774" cy="8940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30759" y="5274728"/>
            <a:ext cx="5127645" cy="142509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98268" y="5389569"/>
            <a:ext cx="4845215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OnTriggerEnter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when the object collide with other colliders.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Variable: other has collided object’s collider.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check the collider tag with CompareTag().</a:t>
            </a:r>
          </a:p>
        </p:txBody>
      </p:sp>
      <p:sp>
        <p:nvSpPr>
          <p:cNvPr id="21" name="正方形/長方形 20"/>
          <p:cNvSpPr/>
          <p:nvPr/>
        </p:nvSpPr>
        <p:spPr>
          <a:xfrm>
            <a:off x="8290038" y="39090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307109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</a:p>
          <a:p>
            <a:pPr marL="1028700" lvl="1" indent="-342900">
              <a:buFont typeface="+mj-lt"/>
              <a:buAutoNum type="alphaLcPeriod" startAt="13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these images.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 startAt="13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 to check console logs.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665153" y="2213765"/>
            <a:ext cx="13781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Microsoft Visual Studio 2021-03-25 16.27.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07140" y="1632823"/>
            <a:ext cx="3346043" cy="48715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beginnercode - Microsoft Visual Studio 2021-03-25 16.28.4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140" y="192375"/>
            <a:ext cx="2344806" cy="13324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149395" y="2841393"/>
            <a:ext cx="3236257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CubeController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null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jump_power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5.0f;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public float speed = 0.15f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bool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false;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void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Start()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this.GetComponent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&gt;();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void Update()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float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x_input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Input.GetAxis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("Horizontal");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float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z_input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Input.GetAxis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("Vertical");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transform.position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+= new Vector3(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x_input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, 0,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z_input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) * speed;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Input.GetKey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KeyCode.Q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Quaternion rotation =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Quaternion.Euler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(0, -2, 0);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this.transform.rotation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*= rotation;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Input.GetKey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KeyCode.E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Quaternion rotation =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Quaternion.Euler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(0, 2, 0);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this.transform.rotation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*= rotation;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Input.GetKeyUp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KeyCode.Space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) &amp;&amp;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rb.velocity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= new Vector3(0,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jump_power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, 0);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638449" y="4166503"/>
            <a:ext cx="2772091" cy="18466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private void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OnTriggerEnter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(Collider other)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other.CompareTag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("Ground"))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Debug.Log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("Enter the Ground!");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true;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private void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OnTriggerExit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(Collider other)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other.CompareTag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("Ground"))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Debug.Log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("Exit the Ground!");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false;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4578779" y="6013162"/>
            <a:ext cx="32415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source code</a:t>
            </a:r>
          </a:p>
          <a:p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ithout Attack() related things.</a:t>
            </a:r>
            <a:endParaRPr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22220372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 Cube into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Cactus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Drop a prefab of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CactusNailsEnemy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into Hierarchy.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CactusNailsEnemy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-&gt; Prefab -&gt; Unpack Completely.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Rename it to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Remove below components with top-right       button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143000" lvl="1" indent="-4572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Mesh Agent</a:t>
            </a:r>
          </a:p>
          <a:p>
            <a:pPr marL="1143000" lvl="1" indent="-4572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Simple Enemy Controller</a:t>
            </a:r>
          </a:p>
          <a:p>
            <a:pPr marL="1143000" lvl="1" indent="-4572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Data</a:t>
            </a:r>
          </a:p>
          <a:p>
            <a:pPr marL="1143000" lvl="1" indent="-4572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Audio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set parameters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script/tutorial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need to write Attack() related code. Use copy &amp; paste.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component.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movement of Cactus.</a:t>
            </a:r>
          </a:p>
        </p:txBody>
      </p:sp>
      <p:pic>
        <p:nvPicPr>
          <p:cNvPr id="5122" name="Picture 2" descr="C:\Users\fores\AppData\Local\Monosnap\Temp\beginnercode - IntroductionScene - PC, Mac &amp; Linux Standalone - Unity 2020.2.0f1 Personal_ _DX11_ 2021-03-25 20.08.5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91060" y="2840708"/>
            <a:ext cx="223048" cy="33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7037846" y="4488372"/>
            <a:ext cx="42903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4" name="Picture 4" descr="C:\Users\fores\AppData\Local\Monosnap\Temp\beginnercode - IntroductionScene - PC, Mac &amp; Linux Standalone - Unity 2020.2.0f1 Personal_ _DX11_ 2021-03-25 20.44.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962" y="1084090"/>
            <a:ext cx="3255115" cy="148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7132975" y="1901183"/>
            <a:ext cx="75426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5" name="Picture 5" descr="C:\Users\fores\AppData\Local\Monosnap\Temp\beginnercode - IntroductionScene - PC, Mac &amp; Linux Standalone - Unity 2020.2.0f1 Personal_ _DX11_ 2021-03-25 20.48.06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18145" y="3172232"/>
            <a:ext cx="4150748" cy="328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7319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5" y="3900285"/>
            <a:ext cx="6854530" cy="27345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 Cube into </a:t>
            </a:r>
            <a:r>
              <a:rPr lang="en-US" altLang="ja-JP" dirty="0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Cactus</a:t>
            </a:r>
            <a:endParaRPr lang="ro-RO" altLang="ja-JP" dirty="0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Empty Object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Hierarchy under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Box collider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move &amp; resize it to the bottom.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“Is Trigger”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GroundCheck’s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Box collider.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movement &amp; jump of Cactus.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needs rotation to look forward when you walk.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and play the game.</a:t>
            </a:r>
          </a:p>
          <a:p>
            <a:pPr marL="342900" lvl="0" indent="-342900">
              <a:buFont typeface="+mj-lt"/>
              <a:buAutoNum type="arabicPeriod" startAt="10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10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644557" y="3647644"/>
            <a:ext cx="51340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549" y="2778785"/>
            <a:ext cx="782328" cy="70964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7367194" y="3133606"/>
            <a:ext cx="360000" cy="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9" name="Picture 5" descr="Screen Shot 2020-04-29 at 2 51 00 PM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700" y="2547659"/>
            <a:ext cx="424026" cy="40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28 02.15.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35" y="1079608"/>
            <a:ext cx="3744903" cy="50698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714" y="4239946"/>
            <a:ext cx="619909" cy="56231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1415561" y="4719914"/>
            <a:ext cx="8675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pre_pos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(2, 0, 2)</a:t>
            </a:r>
            <a:endParaRPr lang="ja-JP" altLang="en-US" sz="1400"/>
          </a:p>
        </p:txBody>
      </p:sp>
      <p:pic>
        <p:nvPicPr>
          <p:cNvPr id="34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578" y="4239946"/>
            <a:ext cx="619909" cy="56231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正方形/長方形 34"/>
          <p:cNvSpPr/>
          <p:nvPr/>
        </p:nvSpPr>
        <p:spPr>
          <a:xfrm>
            <a:off x="3758758" y="4719914"/>
            <a:ext cx="15808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position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(3, 0, 2)</a:t>
            </a:r>
            <a:endParaRPr lang="ja-JP" altLang="en-US" sz="1400"/>
          </a:p>
        </p:txBody>
      </p:sp>
      <p:cxnSp>
        <p:nvCxnSpPr>
          <p:cNvPr id="36" name="直線矢印コネクタ 35"/>
          <p:cNvCxnSpPr/>
          <p:nvPr/>
        </p:nvCxnSpPr>
        <p:spPr>
          <a:xfrm>
            <a:off x="2283106" y="4521103"/>
            <a:ext cx="179918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2818123" y="4213326"/>
            <a:ext cx="65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</a:t>
            </a:r>
            <a:endParaRPr lang="ja-JP" altLang="en-US" sz="1400"/>
          </a:p>
        </p:txBody>
      </p:sp>
      <p:cxnSp>
        <p:nvCxnSpPr>
          <p:cNvPr id="42" name="直線矢印コネクタ 41"/>
          <p:cNvCxnSpPr/>
          <p:nvPr/>
        </p:nvCxnSpPr>
        <p:spPr>
          <a:xfrm>
            <a:off x="3135026" y="4539914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2439311" y="4679101"/>
            <a:ext cx="13756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diff_pos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B - A</a:t>
            </a:r>
            <a:b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(1, 0, 0)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1691277" y="3978336"/>
            <a:ext cx="3161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</a:t>
            </a:r>
            <a:endParaRPr lang="ja-JP" altLang="en-US" sz="1400"/>
          </a:p>
        </p:txBody>
      </p:sp>
      <p:sp>
        <p:nvSpPr>
          <p:cNvPr id="49" name="正方形/長方形 48"/>
          <p:cNvSpPr/>
          <p:nvPr/>
        </p:nvSpPr>
        <p:spPr>
          <a:xfrm>
            <a:off x="4401888" y="3978336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</a:t>
            </a:r>
            <a:endParaRPr lang="ja-JP" altLang="en-US" sz="1400"/>
          </a:p>
        </p:txBody>
      </p:sp>
      <p:cxnSp>
        <p:nvCxnSpPr>
          <p:cNvPr id="50" name="直線矢印コネクタ 49"/>
          <p:cNvCxnSpPr/>
          <p:nvPr/>
        </p:nvCxnSpPr>
        <p:spPr>
          <a:xfrm>
            <a:off x="5134648" y="4521103"/>
            <a:ext cx="1799188" cy="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正方形/長方形 50"/>
          <p:cNvSpPr/>
          <p:nvPr/>
        </p:nvSpPr>
        <p:spPr>
          <a:xfrm>
            <a:off x="5652835" y="4213326"/>
            <a:ext cx="6864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</a:t>
            </a:r>
            <a:endParaRPr lang="ja-JP" altLang="en-US" sz="1400"/>
          </a:p>
        </p:txBody>
      </p:sp>
      <p:cxnSp>
        <p:nvCxnSpPr>
          <p:cNvPr id="52" name="直線矢印コネクタ 51"/>
          <p:cNvCxnSpPr/>
          <p:nvPr/>
        </p:nvCxnSpPr>
        <p:spPr>
          <a:xfrm>
            <a:off x="5986568" y="4539914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正方形/長方形 52"/>
          <p:cNvSpPr/>
          <p:nvPr/>
        </p:nvSpPr>
        <p:spPr>
          <a:xfrm>
            <a:off x="5415469" y="4679101"/>
            <a:ext cx="21579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LookRotation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diff_pos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sp>
        <p:nvSpPr>
          <p:cNvPr id="24" name="円/楕円 23"/>
          <p:cNvSpPr/>
          <p:nvPr/>
        </p:nvSpPr>
        <p:spPr>
          <a:xfrm>
            <a:off x="7094707" y="4449103"/>
            <a:ext cx="144000" cy="144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4" name="Picture 5" descr="Screen Shot 2020-04-29 at 2 51 00 PM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10622" y="4367213"/>
            <a:ext cx="424026" cy="31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75156" y="5348406"/>
            <a:ext cx="635203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Quaternion.LookRotation(Vector3 forward)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Quaternion (</a:t>
            </a:r>
            <a:r>
              <a:rPr lang="ja-JP" alt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≒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rotation) to forward position.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75156" y="5998204"/>
            <a:ext cx="7205470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Quaternion.Slerp(Quaternion a,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b, float t)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Quat. as result of spherically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interpolates between a and b by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t.</a:t>
            </a:r>
          </a:p>
        </p:txBody>
      </p:sp>
      <p:sp>
        <p:nvSpPr>
          <p:cNvPr id="57" name="正方形/長方形 56"/>
          <p:cNvSpPr/>
          <p:nvPr/>
        </p:nvSpPr>
        <p:spPr>
          <a:xfrm>
            <a:off x="4650272" y="3917660"/>
            <a:ext cx="3340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Slerp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current_rotation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target, speed)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cxnSp>
        <p:nvCxnSpPr>
          <p:cNvPr id="58" name="直線矢印コネクタ 57"/>
          <p:cNvCxnSpPr/>
          <p:nvPr/>
        </p:nvCxnSpPr>
        <p:spPr>
          <a:xfrm>
            <a:off x="4924436" y="4197528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259935" y="820379"/>
            <a:ext cx="18549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5095740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Animator view by double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“Art/Animations/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on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“Parameters” and          button.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“Run” parameter as bool type.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to set transition trigger on Idle -&gt; Run.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However, It already has Speed trigger… Set more way.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“Idle” statement -&gt; “Make Transition”.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Then, select “Run” statement to add new transition.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updated     and copy &amp; paste the setting from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old to new one (Upper one) according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button on Conditions.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Run condition as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true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C:\Users\fores\AppData\Local\Monosnap\Temp\beginnercode - IntroductionScene - PC, Mac &amp; Linux Standalone - Unity 2020.2.0f1 Personal _DX11_ 2021-03-28 14.11.4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4" y="574760"/>
            <a:ext cx="5027531" cy="204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4" y="2513494"/>
            <a:ext cx="309562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 _DX11_ 2021-03-28 14.16.4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344" y="3209462"/>
            <a:ext cx="232502" cy="26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fores\AppData\Local\Monosnap\Temp\beginnercode - IntroductionScene - PC, Mac &amp; Linux Standalone - Unity 2020.2.0f1 Personal _DX11_ 2021-03-28 14.23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929" y="4655602"/>
            <a:ext cx="138000" cy="30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 flipV="1">
            <a:off x="6033886" y="4807805"/>
            <a:ext cx="524372" cy="3072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3" name="Picture 9" descr="C:\Users\fores\AppData\Local\Monosnap\Temp\beginnercode - IntroductionScene - PC, Mac &amp; Linux Standalone - Unity 2020.2.0f1 Personal _DX11_ 2021-03-28 14.25.2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4" y="2928816"/>
            <a:ext cx="5027531" cy="197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fores\AppData\Local\Monosnap\Temp\beginnercode - IntroductionScene - PC, Mac &amp; Linux Standalone - Unity 2020.2.0f1 Personal _DX11_ 2021-03-28 14.40.2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3" y="5212911"/>
            <a:ext cx="5027531" cy="114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20344" y="5443764"/>
            <a:ext cx="186347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fores\AppData\Local\Monosnap\Temp\beginnercode - IntroductionScene - PC, Mac &amp; Linux Standalone - Unity 2020.2.0f1 Personal _DX11_ 2021-03-28 14.44.2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542" y="6116432"/>
            <a:ext cx="5027530" cy="23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8332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a transition from Run to Idle too.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“Run”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 -&gt; “Make Transition”.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Then, select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“Idle”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 to add new transition. 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updated     and copy &amp; paste the setting from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old to new one (Upper one) according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condition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false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 (You can delete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8" name="Picture 7" descr="C:\Users\fores\AppData\Local\Monosnap\Temp\beginnercode - IntroductionScene - PC, Mac &amp; Linux Standalone - Unity 2020.2.0f1 Personal _DX11_ 2021-03-28 14.23.5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751929" y="2831136"/>
            <a:ext cx="138000" cy="30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20344" y="3606296"/>
            <a:ext cx="186347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Microsoft Visual Studio 2021-03-28 22.24.3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502" y="489793"/>
            <a:ext cx="4790644" cy="60964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5828758" y="4449369"/>
            <a:ext cx="83639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5" y="5083371"/>
            <a:ext cx="5428760" cy="155144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32146" y="5192396"/>
            <a:ext cx="517298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transform.Find(string name)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the transform of child’s objects by the name.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32146" y="5903114"/>
            <a:ext cx="517298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Vector3.magnitude: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Vector3’s length: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root of (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x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z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6820816" y="205164"/>
            <a:ext cx="18549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644148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1089" y="1602226"/>
            <a:ext cx="5532764" cy="547884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blueprint of scripts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Declare and implement the factors.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If declare only, use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syntax.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369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6557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79729" y="2387841"/>
            <a:ext cx="4538733" cy="1110238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818464" y="2387842"/>
            <a:ext cx="4561177" cy="111023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70044" y="1602226"/>
            <a:ext cx="68254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functions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the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parent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When inherited factors are implemented on the parent class,  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it can be used without implement in child class. e.g. Move()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475198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Variables / Member variables / Fields: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475198"/>
            <a:ext cx="3794887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Functions / Methods: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Move() { … // Instructions … }</a:t>
            </a: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587660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967471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28172" y="4279406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4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189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6"/>
            <a:ext cx="3823780" cy="34494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865572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22422" y="4262949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CactusNails;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11;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2;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3;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>
                    <a:lumMod val="95000"/>
                  </a:schemeClr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Move(){}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DropItem(){}</a:t>
            </a:r>
          </a:p>
        </p:txBody>
      </p:sp>
      <p:sp>
        <p:nvSpPr>
          <p:cNvPr id="8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137469" y="4237824"/>
            <a:ext cx="858072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8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90368" y="4378392"/>
            <a:ext cx="958219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50;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8;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5401" y="4262949"/>
            <a:ext cx="1735067" cy="177815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4689" y="4327951"/>
            <a:ext cx="1909461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Constructor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with same name as the class name.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used to set default parameters.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1850468" y="5152029"/>
            <a:ext cx="160345" cy="84725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>
            <a:stCxn id="37" idx="3"/>
          </p:cNvCxnSpPr>
          <p:nvPr/>
        </p:nvCxnSpPr>
        <p:spPr>
          <a:xfrm>
            <a:off x="1850468" y="5152028"/>
            <a:ext cx="6015104" cy="308370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4826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660" y="942145"/>
            <a:ext cx="5843647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192431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OS aims </a:t>
            </a:r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abstract hardware, manage resources, and improve the efficiency of computer usage.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4713592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Operating System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465571" y="961168"/>
            <a:ext cx="877738" cy="1458861"/>
          </a:xfrm>
        </p:spPr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0465571" y="5145354"/>
            <a:ext cx="877738" cy="1458861"/>
          </a:xfrm>
        </p:spPr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2" name="正方形/長方形 1"/>
          <p:cNvSpPr/>
          <p:nvPr/>
        </p:nvSpPr>
        <p:spPr>
          <a:xfrm>
            <a:off x="-1" y="4653168"/>
            <a:ext cx="5083371" cy="8375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Operating system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(Windows, iOS, Android, Linux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652608" y="5484822"/>
            <a:ext cx="3788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(Computer, Smartphone)</a:t>
            </a:r>
            <a:endParaRPr kumimoji="1" lang="ja-JP" altLang="en-US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-1" y="3428999"/>
            <a:ext cx="5083371" cy="83756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Middleware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(Database, Web server, Application server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-1" y="2204830"/>
            <a:ext cx="5083371" cy="83756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(PowerPoint, Facebook, YouTube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083370" y="4622907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1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5083370" y="3428999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2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5083369" y="2204830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0" y="2204830"/>
            <a:ext cx="5083370" cy="3279992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3575703" y="1742127"/>
            <a:ext cx="678216" cy="46270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正方形/長方形 11"/>
          <p:cNvSpPr/>
          <p:nvPr/>
        </p:nvSpPr>
        <p:spPr>
          <a:xfrm>
            <a:off x="4253919" y="1519544"/>
            <a:ext cx="1074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Software</a:t>
            </a:r>
            <a:endParaRPr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2541684" y="3042397"/>
            <a:ext cx="0" cy="3866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>
            <a:off x="2541684" y="4266566"/>
            <a:ext cx="0" cy="3866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3098040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Middleware supports to handle data exchange between Application and Operating System.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2619201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Middleware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1048223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users only can use this layer’s software directly to fill ther porpose. In this cource, we will develop it by programming.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2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69384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1214654" y="6051897"/>
            <a:ext cx="265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layer of the Software</a:t>
            </a:r>
            <a:endParaRPr lang="ja-JP" altLang="en-US" b="1"/>
          </a:p>
        </p:txBody>
      </p:sp>
    </p:spTree>
    <p:extLst>
      <p:ext uri="{BB962C8B-B14F-4D97-AF65-F5344CB8AC3E}">
        <p14:creationId xmlns:p14="http://schemas.microsoft.com/office/powerpoint/2010/main" val="11002037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 to classes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2. Identify the level above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functions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6. Using class as a type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Write your own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1.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Using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classes to make your code more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efficient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12. Test your changes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Introduction to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keyword and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inheritance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6"/>
              </a:rPr>
              <a:t>1. Understand the difference between public and private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11. What does the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MonoBehaviour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 class contain?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65150" y="554707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73962" y="644158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27574" y="643054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23372"/>
              </p:ext>
            </p:extLst>
          </p:nvPr>
        </p:nvGraphicFramePr>
        <p:xfrm>
          <a:off x="7163523" y="988497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92362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554850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225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22109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smtClean="0">
                <a:solidFill>
                  <a:srgbClr val="FF0000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5709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397948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Object </a:t>
            </a: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oriented 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12573652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Refactoring.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Attack() with </a:t>
            </a:r>
            <a:r>
              <a:rPr lang="en-US" altLang="ja-JP" sz="2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Raycast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Complete Unity Tutorials.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Encapsulation.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Polymorphism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Object oriented programming.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Tools for class diagram.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4. Object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oriented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565890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88021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Refactoring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simple and dry.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Declare methods in Update()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methods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according to the method name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(No need to write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TryToAttack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contents now)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it works correctly.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(Try to adjust Unity Editor)</a:t>
            </a:r>
          </a:p>
        </p:txBody>
      </p:sp>
      <p:cxnSp>
        <p:nvCxnSpPr>
          <p:cNvPr id="17" name="直線矢印コネクタ 16"/>
          <p:cNvCxnSpPr/>
          <p:nvPr/>
        </p:nvCxnSpPr>
        <p:spPr>
          <a:xfrm>
            <a:off x="5772419" y="1884408"/>
            <a:ext cx="147777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IntroductionScene - PC, Mac &amp; Linux Standalone - Unity 2020.2.0f1 Personal _DX11_ 2021-04-01 02.39.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59" y="3791511"/>
            <a:ext cx="5406700" cy="292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Microsoft Visual Studio 2021-04-01 16.43.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850" y="278385"/>
            <a:ext cx="4126659" cy="64415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3525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775183" y="3646144"/>
            <a:ext cx="3121145" cy="271291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8" name="正方形/長方形 57"/>
          <p:cNvSpPr/>
          <p:nvPr/>
        </p:nvSpPr>
        <p:spPr>
          <a:xfrm>
            <a:off x="9048811" y="5793503"/>
            <a:ext cx="27286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>
                <a:latin typeface="Roboto Slab" pitchFamily="2" charset="0"/>
                <a:ea typeface="Roboto Slab" pitchFamily="2" charset="0"/>
              </a:rPr>
              <a:t>Asynchronous processing</a:t>
            </a:r>
            <a:endParaRPr lang="ja-JP" altLang="en-US" sz="1600">
              <a:latin typeface="Roboto Slab" pitchFamily="2" charset="0"/>
            </a:endParaRPr>
          </a:p>
        </p:txBody>
      </p:sp>
      <p:cxnSp>
        <p:nvCxnSpPr>
          <p:cNvPr id="59" name="直線矢印コネクタ 58"/>
          <p:cNvCxnSpPr/>
          <p:nvPr/>
        </p:nvCxnSpPr>
        <p:spPr>
          <a:xfrm>
            <a:off x="9746377" y="4151636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線矢印コネクタ 59"/>
          <p:cNvCxnSpPr/>
          <p:nvPr/>
        </p:nvCxnSpPr>
        <p:spPr>
          <a:xfrm>
            <a:off x="10933798" y="4151636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正方形/長方形 60"/>
          <p:cNvSpPr/>
          <p:nvPr/>
        </p:nvSpPr>
        <p:spPr>
          <a:xfrm>
            <a:off x="9698707" y="4281647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9698707" y="4641341"/>
            <a:ext cx="104007" cy="5200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10881794" y="4650792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9146693" y="3836119"/>
            <a:ext cx="11993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()</a:t>
            </a:r>
            <a:endParaRPr lang="ja-JP" altLang="en-US" sz="1200"/>
          </a:p>
        </p:txBody>
      </p:sp>
      <p:sp>
        <p:nvSpPr>
          <p:cNvPr id="65" name="正方形/長方形 64"/>
          <p:cNvSpPr/>
          <p:nvPr/>
        </p:nvSpPr>
        <p:spPr>
          <a:xfrm>
            <a:off x="10548915" y="3697431"/>
            <a:ext cx="769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err="1" smtClean="0">
                <a:latin typeface="Roboto Slab" pitchFamily="2" charset="0"/>
                <a:ea typeface="Roboto Slab" pitchFamily="2" charset="0"/>
              </a:rPr>
              <a:t>async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20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Attack()</a:t>
            </a:r>
            <a:endParaRPr lang="ja-JP" altLang="en-US" sz="1200"/>
          </a:p>
        </p:txBody>
      </p:sp>
      <p:cxnSp>
        <p:nvCxnSpPr>
          <p:cNvPr id="66" name="直線矢印コネクタ 65"/>
          <p:cNvCxnSpPr/>
          <p:nvPr/>
        </p:nvCxnSpPr>
        <p:spPr>
          <a:xfrm flipV="1">
            <a:off x="9846059" y="4650794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直線矢印コネクタ 66"/>
          <p:cNvCxnSpPr/>
          <p:nvPr/>
        </p:nvCxnSpPr>
        <p:spPr>
          <a:xfrm flipH="1" flipV="1">
            <a:off x="9846059" y="4999058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正方形/長方形 67"/>
          <p:cNvSpPr/>
          <p:nvPr/>
        </p:nvSpPr>
        <p:spPr>
          <a:xfrm>
            <a:off x="10123799" y="4421466"/>
            <a:ext cx="425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Call</a:t>
            </a:r>
            <a:endParaRPr lang="ja-JP" altLang="en-US" sz="1200"/>
          </a:p>
        </p:txBody>
      </p:sp>
      <p:sp>
        <p:nvSpPr>
          <p:cNvPr id="69" name="正方形/長方形 68"/>
          <p:cNvSpPr/>
          <p:nvPr/>
        </p:nvSpPr>
        <p:spPr>
          <a:xfrm>
            <a:off x="10052290" y="4771524"/>
            <a:ext cx="5918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Result</a:t>
            </a:r>
            <a:endParaRPr lang="ja-JP" altLang="en-US" sz="1200"/>
          </a:p>
        </p:txBody>
      </p:sp>
      <p:sp>
        <p:nvSpPr>
          <p:cNvPr id="5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775183" y="777268"/>
            <a:ext cx="3121145" cy="271291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(0/5)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2735246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beginnercode - IntroductionScene - PC, Mac &amp; Linux Standalone - Unity 2020.2.0f1 Personal_ _DX11_ 2021-04-08 10.32.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19" y="3063126"/>
            <a:ext cx="2818834" cy="22390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中かっこ 1"/>
          <p:cNvSpPr/>
          <p:nvPr/>
        </p:nvSpPr>
        <p:spPr>
          <a:xfrm flipH="1">
            <a:off x="3995624" y="2096443"/>
            <a:ext cx="216683" cy="414366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98973" y="2039282"/>
            <a:ext cx="419931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cactus can attack or not.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Collider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Ray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attack animation.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Animator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attack animation.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Coroutine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attack success or not.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distance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Deal damage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MikeMoose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CharacterData.Stats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attack cooldown.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4907275" y="2668041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smtClean="0">
                <a:solidFill>
                  <a:srgbClr val="FF0000"/>
                </a:solidFill>
              </a:rPr>
              <a:t>✔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4907275" y="3965972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smtClean="0">
                <a:solidFill>
                  <a:srgbClr val="FF0000"/>
                </a:solidFill>
              </a:rPr>
              <a:t>✔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80075" y="1536593"/>
            <a:ext cx="4002986" cy="478554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the flow of cactus’ attack.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3032" y="1536593"/>
            <a:ext cx="1160095" cy="478554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</a:t>
            </a:r>
          </a:p>
        </p:txBody>
      </p:sp>
      <p:sp>
        <p:nvSpPr>
          <p:cNvPr id="36" name="正方形/長方形 35"/>
          <p:cNvSpPr/>
          <p:nvPr/>
        </p:nvSpPr>
        <p:spPr>
          <a:xfrm>
            <a:off x="9048811" y="2924627"/>
            <a:ext cx="25987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Synchronous processing</a:t>
            </a:r>
            <a:endParaRPr lang="ja-JP" altLang="en-US" sz="1600">
              <a:latin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9746377" y="1282760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>
            <a:off x="10933798" y="1282760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9698707" y="1412771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9698707" y="2151062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0881794" y="1781916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9146693" y="967243"/>
            <a:ext cx="11993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()</a:t>
            </a:r>
            <a:endParaRPr lang="ja-JP" altLang="en-US" sz="1200"/>
          </a:p>
        </p:txBody>
      </p:sp>
      <p:sp>
        <p:nvSpPr>
          <p:cNvPr id="48" name="正方形/長方形 47"/>
          <p:cNvSpPr/>
          <p:nvPr/>
        </p:nvSpPr>
        <p:spPr>
          <a:xfrm>
            <a:off x="10548915" y="967243"/>
            <a:ext cx="7697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Attack()</a:t>
            </a:r>
            <a:endParaRPr lang="ja-JP" altLang="en-US" sz="1200"/>
          </a:p>
        </p:txBody>
      </p:sp>
      <p:cxnSp>
        <p:nvCxnSpPr>
          <p:cNvPr id="41" name="直線矢印コネクタ 40"/>
          <p:cNvCxnSpPr/>
          <p:nvPr/>
        </p:nvCxnSpPr>
        <p:spPr>
          <a:xfrm flipV="1">
            <a:off x="9846059" y="1781918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/>
          <p:cNvCxnSpPr/>
          <p:nvPr/>
        </p:nvCxnSpPr>
        <p:spPr>
          <a:xfrm flipH="1" flipV="1">
            <a:off x="9846059" y="2130182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10123799" y="1552590"/>
            <a:ext cx="425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Call</a:t>
            </a:r>
            <a:endParaRPr lang="ja-JP" altLang="en-US" sz="1200"/>
          </a:p>
        </p:txBody>
      </p:sp>
      <p:sp>
        <p:nvSpPr>
          <p:cNvPr id="55" name="正方形/長方形 54"/>
          <p:cNvSpPr/>
          <p:nvPr/>
        </p:nvSpPr>
        <p:spPr>
          <a:xfrm>
            <a:off x="10052290" y="1902648"/>
            <a:ext cx="5918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Result</a:t>
            </a:r>
            <a:endParaRPr lang="ja-JP" altLang="en-US" sz="1200"/>
          </a:p>
        </p:txBody>
      </p:sp>
      <p:sp>
        <p:nvSpPr>
          <p:cNvPr id="71" name="正方形/長方形 70"/>
          <p:cNvSpPr/>
          <p:nvPr/>
        </p:nvSpPr>
        <p:spPr>
          <a:xfrm>
            <a:off x="10925973" y="1819510"/>
            <a:ext cx="941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Wait </a:t>
            </a:r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anim</a:t>
            </a:r>
            <a:endParaRPr lang="ja-JP" altLang="en-US" sz="1200"/>
          </a:p>
        </p:txBody>
      </p:sp>
      <p:sp>
        <p:nvSpPr>
          <p:cNvPr id="72" name="正方形/長方形 71"/>
          <p:cNvSpPr/>
          <p:nvPr/>
        </p:nvSpPr>
        <p:spPr>
          <a:xfrm>
            <a:off x="10925973" y="4676929"/>
            <a:ext cx="10086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smtClean="0">
                <a:latin typeface="Roboto Slab" pitchFamily="2" charset="0"/>
                <a:ea typeface="Roboto Slab" pitchFamily="2" charset="0"/>
              </a:rPr>
              <a:t>await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anim</a:t>
            </a:r>
            <a:endParaRPr lang="ja-JP" altLang="en-US" sz="1200"/>
          </a:p>
        </p:txBody>
      </p:sp>
      <p:cxnSp>
        <p:nvCxnSpPr>
          <p:cNvPr id="73" name="直線矢印コネクタ 72"/>
          <p:cNvCxnSpPr/>
          <p:nvPr/>
        </p:nvCxnSpPr>
        <p:spPr>
          <a:xfrm flipV="1">
            <a:off x="7181587" y="4192031"/>
            <a:ext cx="1446709" cy="1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1094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8 09.41.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9" y="604147"/>
            <a:ext cx="4828874" cy="25000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円/楕円 27"/>
          <p:cNvSpPr/>
          <p:nvPr/>
        </p:nvSpPr>
        <p:spPr>
          <a:xfrm>
            <a:off x="11592503" y="5100704"/>
            <a:ext cx="121342" cy="10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(1/5)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2955548"/>
            <a:ext cx="5593438" cy="367926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endParaRPr lang="en-US" altLang="ja-JP" sz="105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global variables for attack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TryToAttack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method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6270791" y="2777133"/>
            <a:ext cx="64571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01210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Ray(Vector3 origin, Vector3 direction)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a ray starting at origin along direction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Add Vector3.up: (0, 1, 0) to adjust ray’s position to the eye.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transform.forward equals (0, 0, 1).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RaycastHit: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to manage hit-object by the ray.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often used with “out” operator to pass by refference.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Raycast(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 ray, 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RaycastHit hit, 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float 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distance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int layerMask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Cast the ray with the passed parameters.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access hit-object with the hit variable.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Debug.DrawRay(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Vector3 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start, Vector3 dir, Color color, float duration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 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Visualize the ray with the passed parameters.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30" name="Picture 6" descr="C:\Users\fores\AppData\Local\Monosnap\Temp\beginnercode - IntroductionScene - PC, Mac &amp; Linux Standalone - Unity 2020.2.0f1 Personal_ _DX11_ 2021-04-01 17.12.4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29179" y="3328244"/>
            <a:ext cx="1668455" cy="19821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62965" y="3328244"/>
            <a:ext cx="3195088" cy="1982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11492233" y="3828734"/>
            <a:ext cx="24237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altLang="ja-JP" sz="800" b="1" noProof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altLang="ja-JP" sz="800" b="1" noProof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650943" y="1812255"/>
            <a:ext cx="250566" cy="250566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19" name="カギ線コネクタ 18"/>
          <p:cNvCxnSpPr>
            <a:stCxn id="24" idx="6"/>
            <a:endCxn id="28" idx="6"/>
          </p:cNvCxnSpPr>
          <p:nvPr/>
        </p:nvCxnSpPr>
        <p:spPr>
          <a:xfrm>
            <a:off x="10901509" y="1937538"/>
            <a:ext cx="812336" cy="3215170"/>
          </a:xfrm>
          <a:prstGeom prst="bentConnector3">
            <a:avLst>
              <a:gd name="adj1" fmla="val 12814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29178" y="5473399"/>
            <a:ext cx="4623995" cy="116141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5552170"/>
            <a:ext cx="4255644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Shift Operator: {value} &lt;&lt; {shift_number}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Shift {value} with {shift_number} as binary.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often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used to manage enum contains.</a:t>
            </a:r>
          </a:p>
        </p:txBody>
      </p:sp>
      <p:pic>
        <p:nvPicPr>
          <p:cNvPr id="1028" name="Picture 4" descr="C:\Users\fores\AppData\Local\Monosnap\Temp\beginnercode - Microsoft Visual Studio 2021-04-08 09.54.3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639" y="1319731"/>
            <a:ext cx="2411902" cy="8625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1"/>
          </p:cNvCxnSpPr>
          <p:nvPr/>
        </p:nvCxnSpPr>
        <p:spPr>
          <a:xfrm rot="5400000" flipH="1" flipV="1">
            <a:off x="2415576" y="1862769"/>
            <a:ext cx="519815" cy="29631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1733459" y="2509180"/>
            <a:ext cx="148644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99111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(2/5)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0543" y="2010812"/>
            <a:ext cx="5738607" cy="4493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ray and console.</a:t>
            </a:r>
          </a:p>
        </p:txBody>
      </p: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998843" y="2010812"/>
            <a:ext cx="4511330" cy="449399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101" name="Picture 5" descr="C:\Users\fores\OneDrive\ドキュメント\Co-Writing\class\2-Basic programming with Unity\1_Drz5Lwh2WtLcZdrxXg7JTQ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82" y="2621858"/>
            <a:ext cx="3925652" cy="211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0205" y="4820447"/>
            <a:ext cx="4502661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Pass by reference: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copy but the changes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will be adapt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the original.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939921" y="2204310"/>
            <a:ext cx="3799935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Ref: Pass by reference / value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31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93533" y="2203206"/>
            <a:ext cx="297153" cy="297153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7878574" y="4381203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11"/>
              </a:rPr>
              <a:t>Gif image is 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3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15864" y="5664854"/>
            <a:ext cx="4502661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Pass by value: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copy. The changes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will not be adapt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the original.</a:t>
            </a:r>
          </a:p>
        </p:txBody>
      </p:sp>
    </p:spTree>
    <p:extLst>
      <p:ext uri="{BB962C8B-B14F-4D97-AF65-F5344CB8AC3E}">
        <p14:creationId xmlns:p14="http://schemas.microsoft.com/office/powerpoint/2010/main" val="2064804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660" y="942145"/>
            <a:ext cx="5843647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192431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Text (command) based interface to manipulate files on computer. It is also called command line interface.</a:t>
            </a:r>
          </a:p>
          <a:p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primitive control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4687784"/>
            <a:ext cx="3650418" cy="507831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Command Prompt / Terminal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465571" y="961168"/>
            <a:ext cx="877738" cy="1458861"/>
          </a:xfrm>
        </p:spPr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0465571" y="5145354"/>
            <a:ext cx="877738" cy="1458861"/>
          </a:xfrm>
        </p:spPr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4" name="正方形/長方形 3"/>
          <p:cNvSpPr/>
          <p:nvPr/>
        </p:nvSpPr>
        <p:spPr>
          <a:xfrm>
            <a:off x="1357064" y="5484822"/>
            <a:ext cx="2379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(Computer)</a:t>
            </a:r>
            <a:endParaRPr kumimoji="1" lang="ja-JP" altLang="en-US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4479283" y="2119259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3098040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Tools to write program efficiently.</a:t>
            </a:r>
          </a:p>
          <a:p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supports GUI: Graphical User Interface, input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completion and customize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2619201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Editor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1048223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IDE is consist of a set of various tools like Programming Editor, Compiler and debuger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2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39" y="361635"/>
            <a:ext cx="4618185" cy="871713"/>
          </a:xfrm>
        </p:spPr>
        <p:txBody>
          <a:bodyPr anchor="ctr"/>
          <a:lstStyle/>
          <a:p>
            <a:r>
              <a:rPr lang="en-US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Integrated Development Environment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ソース画像を表示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9" b="64032"/>
          <a:stretch/>
        </p:blipFill>
        <p:spPr bwMode="auto">
          <a:xfrm>
            <a:off x="0" y="4299115"/>
            <a:ext cx="2847975" cy="118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704850" y="6051897"/>
            <a:ext cx="42158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type of tools for programming</a:t>
            </a:r>
            <a:endParaRPr lang="ja-JP" altLang="en-US" b="1"/>
          </a:p>
        </p:txBody>
      </p:sp>
      <p:pic>
        <p:nvPicPr>
          <p:cNvPr id="1028" name="Picture 4" descr="Sublime Tex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03" y="4479730"/>
            <a:ext cx="513239" cy="51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sual Studio Cod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349" y="4183686"/>
            <a:ext cx="638213" cy="63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2546748" y="3993881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1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3420991" y="4974799"/>
            <a:ext cx="8226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Sublime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endParaRPr lang="ja-JP" altLang="en-US" sz="1400"/>
          </a:p>
        </p:txBody>
      </p:sp>
      <p:sp>
        <p:nvSpPr>
          <p:cNvPr id="39" name="正方形/長方形 38"/>
          <p:cNvSpPr/>
          <p:nvPr/>
        </p:nvSpPr>
        <p:spPr>
          <a:xfrm>
            <a:off x="4243652" y="4768881"/>
            <a:ext cx="69185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Visual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Studio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Code</a:t>
            </a:r>
            <a:endParaRPr lang="ja-JP" altLang="en-US" sz="1400"/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4791181" y="3544837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2</a:t>
            </a:r>
            <a:endParaRPr lang="ro-RO" sz="4000">
              <a:solidFill>
                <a:schemeClr val="bg1"/>
              </a:solidFill>
            </a:endParaRPr>
          </a:p>
        </p:txBody>
      </p:sp>
      <p:pic>
        <p:nvPicPr>
          <p:cNvPr id="1034" name="Picture 10" descr="ソース画像を表示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86" y="2737073"/>
            <a:ext cx="2150955" cy="50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ソース画像を表示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924" y="2568302"/>
            <a:ext cx="1561558" cy="87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6359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(3/5)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4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animation clip of Attack 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Attack animation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clip on Project.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Art/Animations/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CactusNails_Attack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/Attack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Hierarchy.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Attack animation clip 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Attack_clip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variable.</a:t>
            </a:r>
          </a:p>
          <a:p>
            <a:pPr lvl="1" indent="0">
              <a:buNone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7" name="Picture 2" descr="C:\Users\fores\AppData\Local\Monosnap\Temp\beginnercode - IntroductionScene - PC, Mac &amp; Linux Standalone - Unity 2020.2.0f1 Personal_ _DX11_ 2021-04-08 11.47.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378" y="3135196"/>
            <a:ext cx="9488795" cy="309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>
            <a:off x="4702009" y="4875355"/>
            <a:ext cx="3128895" cy="6110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4209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(4/5)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371579"/>
            <a:ext cx="5684444" cy="326323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725574"/>
            <a:ext cx="10287500" cy="2519606"/>
          </a:xfrm>
        </p:spPr>
        <p:txBody>
          <a:bodyPr/>
          <a:lstStyle/>
          <a:p>
            <a:pPr lvl="0"/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 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System.Threading.Tasks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top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Attack(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hit.collider.GetComponent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CharacterData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&gt;());</a:t>
            </a:r>
            <a:endParaRPr lang="en-US" altLang="ja-JP" sz="1600" smtClean="0">
              <a:solidFill>
                <a:srgbClr val="C0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images.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429041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 void Attack()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declares this function use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await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await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waits finishing following function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Task.Delay(int milliseconds):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Sleep the designated milliseconds.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Attack_clip.length returns the duration as float so we need convert it to int type. (int) is doing that. The value will be rounded.  e.g. (int)(0.35f * 1000) == 350,    (int)0.7f == 0.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float collider_offset / Vector3.sqrMagnitude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collider_offset is just adjustment with collider’s size.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sqrMagnitude returns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x</a:t>
            </a:r>
            <a:r>
              <a:rPr lang="en-US" altLang="ja-JP" sz="12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y</a:t>
            </a:r>
            <a:r>
              <a:rPr lang="en-US" altLang="ja-JP" sz="1200" baseline="300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+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z</a:t>
            </a:r>
            <a:r>
              <a:rPr lang="en-US" altLang="ja-JP" sz="12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 faster than using Magnitude.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29178" y="5473399"/>
            <a:ext cx="4623995" cy="116141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2" y="5552170"/>
            <a:ext cx="461100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CharacterData.Stats.ChangeHealth(int amount):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Implemented by BeginnerCode creator.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Plus amount == heal, minus amount == damage.</a:t>
            </a:r>
          </a:p>
        </p:txBody>
      </p:sp>
      <p:pic>
        <p:nvPicPr>
          <p:cNvPr id="2050" name="Picture 2" descr="C:\Users\fores\AppData\Local\Monosnap\Temp\beginnercode - Microsoft Visual Studio 2021-04-08 10.02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7" y="1717348"/>
            <a:ext cx="4623995" cy="6310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beginnercode - Microsoft Visual Studio 2021-04-08 10.04.1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8" y="2532967"/>
            <a:ext cx="4623995" cy="2785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beginnercode - Microsoft Visual Studio 2021-04-08 10.07.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903" y="1355802"/>
            <a:ext cx="2244408" cy="723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>
            <a:off x="5971768" y="3095620"/>
            <a:ext cx="104440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カギ線コネクタ 24"/>
          <p:cNvCxnSpPr/>
          <p:nvPr/>
        </p:nvCxnSpPr>
        <p:spPr>
          <a:xfrm rot="5400000" flipH="1" flipV="1">
            <a:off x="2415576" y="1817322"/>
            <a:ext cx="519815" cy="29631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 flipV="1">
            <a:off x="6489641" y="2405175"/>
            <a:ext cx="539536" cy="29902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635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(5/5)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8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attack.</a:t>
            </a:r>
          </a:p>
          <a:p>
            <a:pPr lvl="1" indent="0">
              <a:buNone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C:\Users\fores\AppData\Local\Monosnap\Temp\beginnercode - IntroductionScene - PC, Mac &amp; Linux Standalone - Unity 2020.2.0f1 Personal_ _DX11_ 2021-04-02 02.35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46" y="2084485"/>
            <a:ext cx="4817363" cy="306167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beginnercode - IntroductionScene - PC, Mac &amp; Linux Standalone - Unity 2020.2.0f1 Personal_ _DX11_ 2021-04-02 02.40.4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47709" y="2136489"/>
            <a:ext cx="3470201" cy="293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757527" y="4626829"/>
            <a:ext cx="1316042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2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Scene</a:t>
            </a:r>
            <a:endParaRPr lang="en-US" sz="32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77635" y="4120520"/>
            <a:ext cx="2066393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GameObject</a:t>
            </a:r>
            <a:endParaRPr lang="en-US" sz="20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4832019" y="3098561"/>
            <a:ext cx="1070411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C:\Users\fores\AppData\Local\Monosnap\Temp\beginnercode - IntroductionScene - PC, Mac &amp; Linux Standalone - Unity 2020.2.0f1 Personal_ _DX11_ 2021-04-02 02.45.2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53503" y="3615320"/>
            <a:ext cx="3272998" cy="262880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カギ線コネクタ 8"/>
          <p:cNvCxnSpPr>
            <a:endCxn id="6148" idx="0"/>
          </p:cNvCxnSpPr>
          <p:nvPr/>
        </p:nvCxnSpPr>
        <p:spPr>
          <a:xfrm>
            <a:off x="6873168" y="3198233"/>
            <a:ext cx="3316834" cy="417087"/>
          </a:xfrm>
          <a:prstGeom prst="bentConnector2">
            <a:avLst/>
          </a:prstGeom>
          <a:ln>
            <a:prstDash val="sysDot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V="1">
            <a:off x="6574146" y="4388018"/>
            <a:ext cx="949070" cy="89597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 flipV="1">
            <a:off x="9022658" y="4745346"/>
            <a:ext cx="1209088" cy="117569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046555" y="5283996"/>
            <a:ext cx="3973957" cy="44420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073847" y="5371863"/>
            <a:ext cx="4098694" cy="19924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</a:t>
            </a: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his.GetComponent&lt;BoxCollider&gt;.size()</a:t>
            </a:r>
          </a:p>
        </p:txBody>
      </p:sp>
      <p:sp>
        <p:nvSpPr>
          <p:cNvPr id="26" name="正方形/長方形 25"/>
          <p:cNvSpPr/>
          <p:nvPr/>
        </p:nvSpPr>
        <p:spPr>
          <a:xfrm>
            <a:off x="7219861" y="5340039"/>
            <a:ext cx="6960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(this)</a:t>
            </a:r>
            <a:endParaRPr lang="ja-JP" altLang="en-US" sz="1600"/>
          </a:p>
        </p:txBody>
      </p:sp>
      <p:cxnSp>
        <p:nvCxnSpPr>
          <p:cNvPr id="41" name="直線矢印コネクタ 40"/>
          <p:cNvCxnSpPr>
            <a:stCxn id="26" idx="0"/>
          </p:cNvCxnSpPr>
          <p:nvPr/>
        </p:nvCxnSpPr>
        <p:spPr>
          <a:xfrm flipV="1">
            <a:off x="7567873" y="4788682"/>
            <a:ext cx="527384" cy="551357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 flipH="1" flipV="1">
            <a:off x="5174377" y="4333649"/>
            <a:ext cx="2380497" cy="1006392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376110" y="1798671"/>
            <a:ext cx="2066393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Components</a:t>
            </a:r>
            <a:endParaRPr lang="en-US" sz="20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514589" y="5861342"/>
            <a:ext cx="6318461" cy="44420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554890" y="5949209"/>
            <a:ext cx="6707192" cy="19924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this.transform.Find</a:t>
            </a:r>
            <a:r>
              <a:rPr lang="en-US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("CactusNails").GetComponent&lt;Animator&gt;()</a:t>
            </a:r>
            <a:endParaRPr lang="en-US" sz="16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0939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Adjustment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Camera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US" altLang="ja-JP" err="1" smtClean="0">
                <a:latin typeface="Segoe UI" panose="020B0502040204020203" pitchFamily="34" charset="0"/>
                <a:cs typeface="Segoe UI" panose="020B0502040204020203" pitchFamily="34" charset="0"/>
              </a:rPr>
              <a:t>Cinemachine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Cinemachine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camera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“CM vcam1” and set the parameters and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object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CameraController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scripts/tutorial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script according to below image.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25781" y="425668"/>
            <a:ext cx="3698044" cy="2022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2" name="Picture 4" descr="C:\Users\fores\AppData\Local\Monosnap\Temp\beginnercode - IntroductionScene - PC, Mac &amp; Linux Standalone - Unity 2020.2.0f1 Personal_ _DX11_ 2021-04-02 05.45.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781" y="2530398"/>
            <a:ext cx="3698044" cy="216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線矢印コネクタ 30"/>
          <p:cNvCxnSpPr/>
          <p:nvPr/>
        </p:nvCxnSpPr>
        <p:spPr>
          <a:xfrm>
            <a:off x="6478806" y="1884408"/>
            <a:ext cx="94473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>
            <a:off x="6842832" y="2629796"/>
            <a:ext cx="58070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175" name="Picture 7" descr="C:\Users\fores\AppData\Local\Monosnap\Temp\beginnercode - Microsoft Visual Studio 2021-04-02 05.59.4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412" y="3578578"/>
            <a:ext cx="5188394" cy="305623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29178" y="4827685"/>
            <a:ext cx="4623995" cy="18071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4914358"/>
            <a:ext cx="4255644" cy="125250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Ternary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operator: Abbreviated style for if &amp; else</a:t>
            </a:r>
            <a:endParaRPr lang="en-US" sz="1400" b="1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176" name="Picture 8" descr="C:\Users\fores\AppData\Local\Monosnap\Temp\beginnercode - Microsoft Visual Studio 2021-04-02 06.15.0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672" y="5523827"/>
            <a:ext cx="1696647" cy="102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C:\Users\fores\AppData\Local\Monosnap\Temp\beginnercode - Microsoft Visual Studio 2021-04-02 06.15.2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493" y="5833716"/>
            <a:ext cx="2361982" cy="40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直線矢印コネクタ 42"/>
          <p:cNvCxnSpPr>
            <a:endCxn id="7177" idx="1"/>
          </p:cNvCxnSpPr>
          <p:nvPr/>
        </p:nvCxnSpPr>
        <p:spPr>
          <a:xfrm>
            <a:off x="8940319" y="6038207"/>
            <a:ext cx="19717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7178850" y="5154366"/>
            <a:ext cx="41969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Syntax: {Condition} ? {When true} : {When false}</a:t>
            </a:r>
            <a:endParaRPr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4016234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Adjustment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Camera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US" altLang="ja-JP" err="1" smtClean="0">
                <a:latin typeface="Segoe UI" panose="020B0502040204020203" pitchFamily="34" charset="0"/>
                <a:cs typeface="Segoe UI" panose="020B0502040204020203" pitchFamily="34" charset="0"/>
              </a:rPr>
              <a:t>Cinemachine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script to “CM vcam1”.</a:t>
            </a: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press “Enter” / “Return” key.</a:t>
            </a:r>
          </a:p>
        </p:txBody>
      </p:sp>
      <p:pic>
        <p:nvPicPr>
          <p:cNvPr id="8194" name="Picture 2" descr="C:\Users\fores\AppData\Local\Monosnap\Temp\beginnercode - IntroductionScene - PC, Mac &amp; Linux Standalone - Unity 2020.2.0f1 Personal_ _DX11_ 2021-04-02 06.03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897" y="1622009"/>
            <a:ext cx="4534242" cy="60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4541664" y="1884408"/>
            <a:ext cx="204981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195" name="Picture 3" descr="C:\Users\fores\AppData\Local\Monosnap\Temp\beginnercode - IntroductionScene - PC, Mac &amp; Linux Standalone - Unity 2020.2.0f1 Personal_ _DX11_ 2021-04-02 06.23.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095" y="2524066"/>
            <a:ext cx="8805975" cy="37814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29178" y="4827685"/>
            <a:ext cx="4623995" cy="18071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4914358"/>
            <a:ext cx="4411656" cy="125250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Chinemachine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Official camera asset by Unity.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easily set camera parameters as FPS, TPS, free camera and more.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need to import from asset store when you create new project. It’s free.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6414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1089" y="1602226"/>
            <a:ext cx="5532764" cy="547884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blueprint of scripts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Declare and implement the factors.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If declare only, use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syntax.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369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6557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79729" y="2387841"/>
            <a:ext cx="4538733" cy="1110238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818464" y="2387842"/>
            <a:ext cx="4561177" cy="111023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70044" y="1602226"/>
            <a:ext cx="68254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functions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the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parent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When inherited factors are implemented on the parent class,  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it can be used without implement in child class.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.g. Move()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475198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Variables / Member variables / Fields: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475198"/>
            <a:ext cx="3794887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Functions / Methods: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Move() { … // Instructions … }</a:t>
            </a: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587660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967471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28172" y="4279406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4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189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6"/>
            <a:ext cx="3823780" cy="34494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865572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22422" y="4262949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CactusNails;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11;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2;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3;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>
                    <a:lumMod val="95000"/>
                  </a:schemeClr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Move(){}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DropItem(){}</a:t>
            </a:r>
          </a:p>
        </p:txBody>
      </p:sp>
      <p:sp>
        <p:nvSpPr>
          <p:cNvPr id="8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137469" y="4237824"/>
            <a:ext cx="858072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8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90368" y="4378392"/>
            <a:ext cx="958219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50;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8;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5401" y="4262949"/>
            <a:ext cx="1735067" cy="177815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4689" y="4327951"/>
            <a:ext cx="1909461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Constructor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with same name as the class name.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used to set default parameters.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1850468" y="5152029"/>
            <a:ext cx="160345" cy="84725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>
            <a:stCxn id="37" idx="3"/>
          </p:cNvCxnSpPr>
          <p:nvPr/>
        </p:nvCxnSpPr>
        <p:spPr>
          <a:xfrm>
            <a:off x="1850468" y="5152028"/>
            <a:ext cx="6015104" cy="308370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3822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2 23.54.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877" y="2020483"/>
            <a:ext cx="3617288" cy="18943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線コネクタ 7"/>
          <p:cNvCxnSpPr/>
          <p:nvPr/>
        </p:nvCxnSpPr>
        <p:spPr>
          <a:xfrm flipV="1">
            <a:off x="10582790" y="1404107"/>
            <a:ext cx="0" cy="12394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</a:t>
            </a:r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customize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Customize the health potions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1. Customize the player experience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9. Tutorial summary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Congratulations! Tutorial is finished.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last chapter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if you want customize it more.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27893" y="1541718"/>
            <a:ext cx="3068224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UsableItem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294" y="1548553"/>
            <a:ext cx="471930" cy="47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4-02 23.57.26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28877" y="4665424"/>
            <a:ext cx="3711319" cy="17560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294" y="4193494"/>
            <a:ext cx="471930" cy="47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27893" y="4200604"/>
            <a:ext cx="3068224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AddHealthEffect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矢印コネクタ 2"/>
          <p:cNvCxnSpPr>
            <a:stCxn id="18" idx="2"/>
            <a:endCxn id="22" idx="0"/>
          </p:cNvCxnSpPr>
          <p:nvPr/>
        </p:nvCxnSpPr>
        <p:spPr>
          <a:xfrm>
            <a:off x="7233259" y="2020483"/>
            <a:ext cx="0" cy="217301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9543095" y="3475591"/>
            <a:ext cx="0" cy="203684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02402" y="3964639"/>
            <a:ext cx="1253733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override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471211" y="130010"/>
            <a:ext cx="4623995" cy="133476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570886" y="195012"/>
            <a:ext cx="4411656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ScriptableObject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Base class provided by Unity to share same parameters within many same-type objects.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often used to manage status like atk and def by the enemy type.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939287"/>
            <a:ext cx="5684444" cy="269553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950315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class / Abstruct method: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class has one or more abstruct methods.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must be inherited by other class.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methods must be implemented in the child class.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 / Overload: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means rewriting the parent’s method in child class.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arguments must be same.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Overload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means redeclaring with different arguments againt  to the same name function.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e.g. public bool Use(string target_name)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2973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5" y="4337984"/>
            <a:ext cx="10568467" cy="212782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6844256" y="4522159"/>
            <a:ext cx="247018" cy="1083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6480969" y="4899912"/>
            <a:ext cx="247018" cy="1083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416324" y="3709166"/>
            <a:ext cx="3427456" cy="40948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Encapsulation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2" y="4518023"/>
            <a:ext cx="1051637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Encapsulation: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Distinguish method and variables in class with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/ protected /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modifier 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class variables will be set private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except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for serialized field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prevent bugs from changing the value directly.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methods to set / get the private variables are called as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“Getter / Setter”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  e.g. GetHP(), SetHP(int num) etc.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Methods only used in the public methods should be set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except for utility.  e.g. CalculateDamege(atk) etc.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Appropriate encapsulation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improves the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maintenance performance and readability.</a:t>
            </a:r>
          </a:p>
        </p:txBody>
      </p:sp>
      <p:pic>
        <p:nvPicPr>
          <p:cNvPr id="10" name="Picture 2" descr="Encapsulation over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697" y="1417616"/>
            <a:ext cx="4843073" cy="281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29"/>
          <p:cNvSpPr/>
          <p:nvPr/>
        </p:nvSpPr>
        <p:spPr>
          <a:xfrm>
            <a:off x="2067152" y="3913907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3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pic>
        <p:nvPicPr>
          <p:cNvPr id="14" name="Picture 3" descr="C:\Users\fores\AppData\Local\Monosnap\Temp\beginnercode - Microsoft Visual Studio 2021-04-04 02.16.3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78" y="1417616"/>
            <a:ext cx="2894495" cy="14074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4-04 02.23.3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324" y="2970956"/>
            <a:ext cx="3427456" cy="6185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45436" y="2911758"/>
            <a:ext cx="1114546" cy="128298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直線矢印コネクタ 34"/>
          <p:cNvCxnSpPr/>
          <p:nvPr/>
        </p:nvCxnSpPr>
        <p:spPr>
          <a:xfrm>
            <a:off x="8344444" y="2458617"/>
            <a:ext cx="0" cy="51234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Damage, knife, skill, stab, ui icon - Download on Iconfind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175" y="3742287"/>
            <a:ext cx="343240" cy="34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48235" y="3666392"/>
            <a:ext cx="1404105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HP Damage!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 descr="31,817 BEST Validated IMAGES, STOCK PHOTOS &amp; VECTORS | Adobe Stock"/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35920" y="3614488"/>
            <a:ext cx="806494" cy="56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9403484" y="1619002"/>
            <a:ext cx="1440296" cy="1241204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4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95346" y="1688313"/>
            <a:ext cx="1594783" cy="1146002"/>
          </a:xfrm>
        </p:spPr>
        <p:txBody>
          <a:bodyPr/>
          <a:lstStyle/>
          <a:p>
            <a:pPr lvl="0"/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(</a:t>
            </a:r>
            <a:r>
              <a:rPr lang="en-US" altLang="ja-JP" sz="1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CurrentHealth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 0)</a:t>
            </a:r>
          </a:p>
          <a:p>
            <a:pPr lvl="0"/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</a:t>
            </a:r>
          </a:p>
          <a:p>
            <a:pPr lvl="0"/>
            <a:r>
              <a:rPr lang="en-US" altLang="ja-JP" sz="1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</a:t>
            </a:r>
            <a:r>
              <a:rPr lang="en-US" altLang="ja-JP" sz="1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CurrentHealth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0;</a:t>
            </a:r>
          </a:p>
          <a:p>
            <a:pPr lvl="0"/>
            <a:r>
              <a:rPr lang="en-US" altLang="ja-JP" sz="1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  <a:endParaRPr lang="en-US" altLang="ja-JP" sz="10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8" name="カギ線コネクタ 27"/>
          <p:cNvCxnSpPr>
            <a:endCxn id="41" idx="1"/>
          </p:cNvCxnSpPr>
          <p:nvPr/>
        </p:nvCxnSpPr>
        <p:spPr>
          <a:xfrm rot="5400000" flipH="1" flipV="1">
            <a:off x="6624687" y="4624002"/>
            <a:ext cx="267240" cy="171897"/>
          </a:xfrm>
          <a:prstGeom prst="bentConnector2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42811" y="4395928"/>
            <a:ext cx="4715011" cy="316916"/>
          </a:xfrm>
        </p:spPr>
        <p:txBody>
          <a:bodyPr/>
          <a:lstStyle/>
          <a:p>
            <a:pPr lvl="0"/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access from itself or inherited class but it may be not cool.</a:t>
            </a:r>
            <a:endParaRPr lang="en-US" altLang="ja-JP" sz="12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3791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667636" y="3687936"/>
            <a:ext cx="2405911" cy="271719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realistic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886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3574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79729" y="1941473"/>
            <a:ext cx="4538733" cy="155660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818464" y="1941475"/>
            <a:ext cx="4561177" cy="1556603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011460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Variables :</a:t>
            </a:r>
          </a:p>
          <a:p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protected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protected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011460"/>
            <a:ext cx="4253905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Methods: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Getter &amp; Setter (SetName(), GetName etc…)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abstract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abstract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Move()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 MoveAction() }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void MoveAction()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360142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3705" y="4237825"/>
            <a:ext cx="343961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71057" y="4292408"/>
            <a:ext cx="4147303" cy="119832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2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// Constructor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Player(string name, int HP, int ATK, int SPD){}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override void Attack() 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v</a:t>
            </a:r>
            <a:r>
              <a:rPr lang="en-US" altLang="ja-JP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2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2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706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7"/>
            <a:ext cx="1882297" cy="34494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42366" y="4043733"/>
            <a:ext cx="2506293" cy="981635"/>
          </a:xfrm>
          <a:prstGeom prst="rect">
            <a:avLst/>
          </a:prstGeo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Multiple 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inheritance is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prohibited on abstract class.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If it’s required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interface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modifier should be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used.</a:t>
            </a:r>
            <a:endParaRPr lang="en-US" sz="12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interface ICharacterA.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interface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ICharacterB.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ja-JP" alt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　　　　　  </a:t>
            </a:r>
            <a:r>
              <a:rPr lang="ja-JP" altLang="en-US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↓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class SampleClass :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IcharacterA, ICharacterB { }</a:t>
            </a:r>
            <a:endParaRPr lang="en-US" sz="12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and Interface will makes your software design good (descried later).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36437" y="3731951"/>
            <a:ext cx="1133316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Interface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41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74073" y="3758434"/>
            <a:ext cx="223351" cy="22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538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正方形/長方形 2047"/>
          <p:cNvSpPr/>
          <p:nvPr/>
        </p:nvSpPr>
        <p:spPr>
          <a:xfrm>
            <a:off x="3189749" y="5961380"/>
            <a:ext cx="285654" cy="82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1371604" y="2149490"/>
            <a:ext cx="11050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366182" y="2474514"/>
            <a:ext cx="164679" cy="108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beginnercode - Microsoft Visual Studio 2021-04-06 14.09.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71" y="1476079"/>
            <a:ext cx="5156550" cy="50587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Setter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 Getter (1/2)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Base class (Character class)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2" name="Picture 4" descr="C:\Users\fores\AppData\Local\Monosnap\Temp\beginnercode - Microsoft Visual Studio 2021-04-04 09.02.5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898" y="1476079"/>
            <a:ext cx="4391596" cy="50430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中かっこ 1"/>
          <p:cNvSpPr/>
          <p:nvPr/>
        </p:nvSpPr>
        <p:spPr>
          <a:xfrm flipH="1">
            <a:off x="1278428" y="4485328"/>
            <a:ext cx="117009" cy="1945808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カギ線コネクタ 3"/>
          <p:cNvCxnSpPr>
            <a:stCxn id="2" idx="1"/>
            <a:endCxn id="5" idx="1"/>
          </p:cNvCxnSpPr>
          <p:nvPr/>
        </p:nvCxnSpPr>
        <p:spPr>
          <a:xfrm flipV="1">
            <a:off x="1278428" y="2172350"/>
            <a:ext cx="93176" cy="3285882"/>
          </a:xfrm>
          <a:prstGeom prst="bentConnector5">
            <a:avLst>
              <a:gd name="adj1" fmla="val -396501"/>
              <a:gd name="adj2" fmla="val 64456"/>
              <a:gd name="adj3" fmla="val -396498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右中かっこ 28"/>
          <p:cNvSpPr/>
          <p:nvPr/>
        </p:nvSpPr>
        <p:spPr>
          <a:xfrm flipH="1">
            <a:off x="7137522" y="1525445"/>
            <a:ext cx="117009" cy="2281178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カギ線コネクタ 29"/>
          <p:cNvCxnSpPr>
            <a:endCxn id="26" idx="3"/>
          </p:cNvCxnSpPr>
          <p:nvPr/>
        </p:nvCxnSpPr>
        <p:spPr>
          <a:xfrm rot="10800000">
            <a:off x="2530862" y="2528686"/>
            <a:ext cx="4667339" cy="13734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902451" y="2929534"/>
            <a:ext cx="3005386" cy="119176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947942" y="2972874"/>
            <a:ext cx="250629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Same as:</a:t>
            </a: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_ATK;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 { return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._ATK; 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{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._ATK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= value;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cxnSp>
        <p:nvCxnSpPr>
          <p:cNvPr id="32" name="直線矢印コネクタ 31"/>
          <p:cNvCxnSpPr/>
          <p:nvPr/>
        </p:nvCxnSpPr>
        <p:spPr>
          <a:xfrm flipH="1">
            <a:off x="3280574" y="3024879"/>
            <a:ext cx="6088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810647" y="5031371"/>
            <a:ext cx="2167560" cy="95816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7" y="5139716"/>
            <a:ext cx="2028152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Encapsulate MoveAction() as private because it’s only used in this class.</a:t>
            </a:r>
          </a:p>
        </p:txBody>
      </p:sp>
      <p:sp>
        <p:nvSpPr>
          <p:cNvPr id="4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810647" y="4060641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6" y="4121317"/>
            <a:ext cx="1867807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Just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declare only in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abstract class.</a:t>
            </a:r>
          </a:p>
        </p:txBody>
      </p:sp>
      <p:cxnSp>
        <p:nvCxnSpPr>
          <p:cNvPr id="49" name="直線矢印コネクタ 48"/>
          <p:cNvCxnSpPr/>
          <p:nvPr/>
        </p:nvCxnSpPr>
        <p:spPr>
          <a:xfrm flipH="1">
            <a:off x="9135332" y="4233967"/>
            <a:ext cx="6753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 flipH="1">
            <a:off x="9135332" y="4459318"/>
            <a:ext cx="6753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 flipH="1">
            <a:off x="8363943" y="5217707"/>
            <a:ext cx="14467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直線矢印コネクタ 51"/>
          <p:cNvCxnSpPr/>
          <p:nvPr/>
        </p:nvCxnSpPr>
        <p:spPr>
          <a:xfrm flipH="1">
            <a:off x="8844978" y="5863421"/>
            <a:ext cx="9656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810647" y="2842855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6" y="2903531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 const variables to avoid hard-coded numbers.</a:t>
            </a:r>
          </a:p>
        </p:txBody>
      </p:sp>
      <p:cxnSp>
        <p:nvCxnSpPr>
          <p:cNvPr id="56" name="直線矢印コネクタ 55"/>
          <p:cNvCxnSpPr/>
          <p:nvPr/>
        </p:nvCxnSpPr>
        <p:spPr>
          <a:xfrm flipH="1">
            <a:off x="8511287" y="2959848"/>
            <a:ext cx="12993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直線矢印コネクタ 58"/>
          <p:cNvCxnSpPr/>
          <p:nvPr/>
        </p:nvCxnSpPr>
        <p:spPr>
          <a:xfrm flipH="1">
            <a:off x="8844978" y="3219869"/>
            <a:ext cx="9656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4428255" y="5997747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3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467984" y="6058423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Output the error message on console.</a:t>
            </a:r>
          </a:p>
        </p:txBody>
      </p:sp>
      <p:cxnSp>
        <p:nvCxnSpPr>
          <p:cNvPr id="65" name="カギ線コネクタ 64"/>
          <p:cNvCxnSpPr>
            <a:stCxn id="62" idx="1"/>
            <a:endCxn id="2048" idx="2"/>
          </p:cNvCxnSpPr>
          <p:nvPr/>
        </p:nvCxnSpPr>
        <p:spPr>
          <a:xfrm rot="10800000">
            <a:off x="3332577" y="6043696"/>
            <a:ext cx="1095679" cy="21418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直線矢印コネクタ 74"/>
          <p:cNvCxnSpPr/>
          <p:nvPr/>
        </p:nvCxnSpPr>
        <p:spPr>
          <a:xfrm flipV="1">
            <a:off x="3889439" y="4374758"/>
            <a:ext cx="0" cy="2904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414916" y="4627208"/>
            <a:ext cx="3180899" cy="86057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90541" y="4726889"/>
            <a:ext cx="367416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Abbriviated style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 this line: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$"Name length must be between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MIN_NAME_LENGTH} and {MAX_NAME_LENGTH}";</a:t>
            </a:r>
            <a:endParaRPr lang="en-US" sz="105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2057" name="直線コネクタ 2056"/>
          <p:cNvCxnSpPr/>
          <p:nvPr/>
        </p:nvCxnSpPr>
        <p:spPr>
          <a:xfrm>
            <a:off x="1720459" y="4346773"/>
            <a:ext cx="4363985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5516369" y="3010424"/>
            <a:ext cx="144186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From outside </a:t>
            </a:r>
            <a:r>
              <a:rPr lang="en-US" altLang="ja-JP" sz="1050">
                <a:latin typeface="Roboto Slab" pitchFamily="2" charset="0"/>
                <a:ea typeface="Roboto Slab" pitchFamily="2" charset="0"/>
              </a:rPr>
              <a:t>of the class, it behaves </a:t>
            </a: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like variable.</a:t>
            </a:r>
            <a:br>
              <a:rPr lang="en-US" altLang="ja-JP" sz="105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From inside </a:t>
            </a:r>
            <a:r>
              <a:rPr lang="en-US" altLang="ja-JP" sz="1050">
                <a:latin typeface="Roboto Slab" pitchFamily="2" charset="0"/>
                <a:ea typeface="Roboto Slab" pitchFamily="2" charset="0"/>
              </a:rPr>
              <a:t>of the class, it behaves like </a:t>
            </a: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method.</a:t>
            </a:r>
            <a:endParaRPr lang="ja-JP" altLang="en-US" sz="1050">
              <a:latin typeface="Roboto Slab" pitchFamily="2" charset="0"/>
            </a:endParaRPr>
          </a:p>
        </p:txBody>
      </p:sp>
      <p:cxnSp>
        <p:nvCxnSpPr>
          <p:cNvPr id="9" name="直線コネクタ 8"/>
          <p:cNvCxnSpPr/>
          <p:nvPr/>
        </p:nvCxnSpPr>
        <p:spPr>
          <a:xfrm>
            <a:off x="5503367" y="2951180"/>
            <a:ext cx="0" cy="1161451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0751" y="1090963"/>
            <a:ext cx="3068224" cy="464820"/>
          </a:xfrm>
        </p:spPr>
        <p:txBody>
          <a:bodyPr/>
          <a:lstStyle/>
          <a:p>
            <a:pPr lvl="0"/>
            <a:r>
              <a:rPr lang="en-US" altLang="ja-JP" sz="16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8925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角丸四角形 45"/>
          <p:cNvSpPr/>
          <p:nvPr/>
        </p:nvSpPr>
        <p:spPr>
          <a:xfrm>
            <a:off x="216629" y="4302056"/>
            <a:ext cx="2142972" cy="15323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ja-JP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Program</a:t>
            </a:r>
            <a:r>
              <a:rPr lang="en-US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8453" y="2094887"/>
            <a:ext cx="6066671" cy="1323439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Program needs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compile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translate machine language.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pre-translation provides faster execution.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is used to embedded system like OS, car mozule,  smartphone, imaging solution, AI and big data etc.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Languages: C++,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C#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Go, Java, Swift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44689" y="1792929"/>
            <a:ext cx="6684736" cy="369332"/>
          </a:xfrm>
        </p:spPr>
        <p:txBody>
          <a:bodyPr/>
          <a:lstStyle/>
          <a:p>
            <a:pPr algn="ctr"/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</a:t>
            </a:r>
            <a:endParaRPr lang="ro-RO" b="1">
              <a:solidFill>
                <a:srgbClr val="B004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72101" y="4271809"/>
            <a:ext cx="6671544" cy="369332"/>
          </a:xfrm>
        </p:spPr>
        <p:txBody>
          <a:bodyPr/>
          <a:lstStyle/>
          <a:p>
            <a:pPr algn="ctr"/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 b="1">
              <a:solidFill>
                <a:srgbClr val="B004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29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262716" y="3644384"/>
            <a:ext cx="1504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 code</a:t>
            </a:r>
            <a:endParaRPr lang="ja-JP" altLang="en-US"/>
          </a:p>
        </p:txBody>
      </p:sp>
      <p:pic>
        <p:nvPicPr>
          <p:cNvPr id="31" name="Picture 5" descr="ソース画像を表示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95022" y="1878012"/>
            <a:ext cx="2258865" cy="15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矢印コネクタ 8"/>
          <p:cNvCxnSpPr/>
          <p:nvPr/>
        </p:nvCxnSpPr>
        <p:spPr>
          <a:xfrm flipV="1">
            <a:off x="9470842" y="2636837"/>
            <a:ext cx="32400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9260667" y="2223611"/>
            <a:ext cx="8098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compile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endParaRPr lang="ja-JP" altLang="en-US" sz="1200"/>
          </a:p>
        </p:txBody>
      </p:sp>
      <p:sp>
        <p:nvSpPr>
          <p:cNvPr id="35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 txBox="1">
            <a:spLocks/>
          </p:cNvSpPr>
          <p:nvPr/>
        </p:nvSpPr>
        <p:spPr>
          <a:xfrm>
            <a:off x="5820526" y="4561862"/>
            <a:ext cx="6066671" cy="13234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Program needs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interpriter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translate machine language.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sequential-translation provides faster testing because users do not need waiting compile.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is used to web service etc.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Languages: Javascript, PHP, Phython, Ruby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36" name="Picture 5" descr="ソース画像を表示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/>
        </p:blipFill>
        <p:spPr bwMode="auto">
          <a:xfrm>
            <a:off x="7229172" y="1878012"/>
            <a:ext cx="2244597" cy="15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直線矢印コネクタ 41"/>
          <p:cNvCxnSpPr/>
          <p:nvPr/>
        </p:nvCxnSpPr>
        <p:spPr>
          <a:xfrm flipH="1">
            <a:off x="2371724" y="5126478"/>
            <a:ext cx="48577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角丸四角形 43"/>
          <p:cNvSpPr/>
          <p:nvPr/>
        </p:nvSpPr>
        <p:spPr>
          <a:xfrm>
            <a:off x="2810029" y="4302056"/>
            <a:ext cx="2142972" cy="15323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&lt;!</a:t>
            </a:r>
            <a:r>
              <a:rPr lang="en-US" altLang="ja-JP" sz="1200" err="1">
                <a:latin typeface="Arial" panose="020B0604020202020204" pitchFamily="34" charset="0"/>
                <a:cs typeface="Arial" panose="020B0604020202020204" pitchFamily="34" charset="0"/>
              </a:rPr>
              <a:t>doctype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 html&gt;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html&gt;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head&gt;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meta charset="utf-8"&gt;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title&gt;sample&lt;/title&gt;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&lt;/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head&gt;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body&gt;</a:t>
            </a:r>
            <a:endParaRPr lang="ja-JP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7" name="Picture 9" descr="コー ドシンボルとhtmlファイル | 無料のアイコン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762" y="4408488"/>
            <a:ext cx="473075" cy="47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ウェブサイトのイラスト | かわいいフリー素材集 いらすとや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43" y="4280758"/>
            <a:ext cx="1523744" cy="157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正方形/長方形 48"/>
          <p:cNvSpPr/>
          <p:nvPr/>
        </p:nvSpPr>
        <p:spPr>
          <a:xfrm>
            <a:off x="2150252" y="4743063"/>
            <a:ext cx="9525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Interpriter</a:t>
            </a:r>
            <a:endParaRPr lang="ja-JP" altLang="en-US" sz="1200"/>
          </a:p>
        </p:txBody>
      </p:sp>
      <p:cxnSp>
        <p:nvCxnSpPr>
          <p:cNvPr id="34" name="直線コネクタ 33"/>
          <p:cNvCxnSpPr/>
          <p:nvPr/>
        </p:nvCxnSpPr>
        <p:spPr>
          <a:xfrm flipV="1">
            <a:off x="4953001" y="4013716"/>
            <a:ext cx="538162" cy="2883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 flipV="1">
            <a:off x="6691010" y="3395662"/>
            <a:ext cx="538162" cy="2883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1286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/>
          <p:cNvSpPr/>
          <p:nvPr/>
        </p:nvSpPr>
        <p:spPr>
          <a:xfrm>
            <a:off x="7826573" y="3735605"/>
            <a:ext cx="416031" cy="82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6941429" y="3219903"/>
            <a:ext cx="239430" cy="138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Setter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 Getter (2/2)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Inherited class (Player class)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C:\Users\fores\AppData\Local\Monosnap\Temp\beginnercode - Microsoft Visual Studio 2021-04-06 13.38.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263" y="1531039"/>
            <a:ext cx="4380880" cy="477451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4-06 13.40.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318" y="2585651"/>
            <a:ext cx="4915774" cy="26652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4243758" y="5716164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283487" y="5776840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Delete the GameObject from the Scene</a:t>
            </a:r>
          </a:p>
        </p:txBody>
      </p:sp>
      <p:cxnSp>
        <p:nvCxnSpPr>
          <p:cNvPr id="15" name="直線矢印コネクタ 14"/>
          <p:cNvCxnSpPr/>
          <p:nvPr/>
        </p:nvCxnSpPr>
        <p:spPr>
          <a:xfrm flipH="1">
            <a:off x="3705704" y="6010763"/>
            <a:ext cx="53805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カギ線コネクタ 16"/>
          <p:cNvCxnSpPr/>
          <p:nvPr/>
        </p:nvCxnSpPr>
        <p:spPr>
          <a:xfrm rot="10800000">
            <a:off x="4689023" y="2268669"/>
            <a:ext cx="2252407" cy="101623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869205" y="4043733"/>
            <a:ext cx="2167560" cy="26012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918642" y="4061691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output shows “20”</a:t>
            </a:r>
          </a:p>
        </p:txBody>
      </p: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869205" y="3566538"/>
            <a:ext cx="2167560" cy="26012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 flipV="1">
            <a:off x="9133558" y="3375915"/>
            <a:ext cx="0" cy="190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918642" y="3566595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999 with SetHP()</a:t>
            </a:r>
          </a:p>
        </p:txBody>
      </p:sp>
      <p:cxnSp>
        <p:nvCxnSpPr>
          <p:cNvPr id="33" name="カギ線コネクタ 32"/>
          <p:cNvCxnSpPr>
            <a:endCxn id="19" idx="3"/>
          </p:cNvCxnSpPr>
          <p:nvPr/>
        </p:nvCxnSpPr>
        <p:spPr>
          <a:xfrm rot="10800000">
            <a:off x="8242605" y="3776803"/>
            <a:ext cx="661275" cy="38832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6" name="Picture 8" descr="31,817 BEST Validated IMAGES, STOCK PHOTOS &amp; VECTORS | Adobe Stock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556285" y="3883665"/>
            <a:ext cx="806494" cy="56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61144" y="5716164"/>
            <a:ext cx="4265948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230367" y="5776840"/>
            <a:ext cx="3998117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 Sphere and attache the Player script to it.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 the game and check console.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56215" y="1139853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317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mplemented 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https://www.guru99.com/images/2/062920_1112_CPolymorphi1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22" y="1538215"/>
            <a:ext cx="2807700" cy="218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4489649" y="3757892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4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5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4801395"/>
            <a:ext cx="2128557" cy="10405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614682" y="4966342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Player.Move()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// Mouse based move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sp>
        <p:nvSpPr>
          <p:cNvPr id="5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931517" y="4801395"/>
            <a:ext cx="2128557" cy="10405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963479" y="4966342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EnemyA.Move()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// Keyboard based move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sp>
        <p:nvSpPr>
          <p:cNvPr id="5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6150" y="2747145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9522" y="1786250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Cow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9522" y="2895664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Cat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9912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正方形/長方形 33"/>
          <p:cNvSpPr/>
          <p:nvPr/>
        </p:nvSpPr>
        <p:spPr>
          <a:xfrm>
            <a:off x="1899218" y="3733135"/>
            <a:ext cx="656548" cy="1604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517976" y="2246997"/>
            <a:ext cx="416031" cy="117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Implemented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1" name="Picture 5" descr="C:\Users\fores\AppData\Local\Monosnap\Temp\beginnercode - Microsoft Visual Studio 2021-04-06 17.43.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65" y="1530926"/>
            <a:ext cx="4743323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/>
          <p:cNvSpPr/>
          <p:nvPr/>
        </p:nvSpPr>
        <p:spPr>
          <a:xfrm>
            <a:off x="6192665" y="3415885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400" smtClean="0">
                <a:latin typeface="Roboto Slab" pitchFamily="2" charset="0"/>
                <a:cs typeface="Roboto Condensed" panose="02000000000000000000" pitchFamily="2" charset="0"/>
              </a:rPr>
              <a:t>≒</a:t>
            </a:r>
            <a:endParaRPr lang="ja-JP" altLang="en-US" sz="4400">
              <a:latin typeface="Roboto Slab" pitchFamily="2" charset="0"/>
              <a:cs typeface="Roboto Condensed" panose="02000000000000000000" pitchFamily="2" charset="0"/>
            </a:endParaRPr>
          </a:p>
        </p:txBody>
      </p:sp>
      <p:pic>
        <p:nvPicPr>
          <p:cNvPr id="16" name="Picture 2" descr="C:\Users\fores\AppData\Local\Monosnap\Temp\beginnercode - Microsoft Visual Studio 2021-04-06 18.13.5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094" y="1530926"/>
            <a:ext cx="4322499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530120" y="3574968"/>
            <a:ext cx="2010388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23670" y="3622897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Parent class can handle inherited class.</a:t>
            </a:r>
          </a:p>
        </p:txBody>
      </p:sp>
      <p:cxnSp>
        <p:nvCxnSpPr>
          <p:cNvPr id="19" name="直線コネクタ 18"/>
          <p:cNvCxnSpPr/>
          <p:nvPr/>
        </p:nvCxnSpPr>
        <p:spPr>
          <a:xfrm>
            <a:off x="8160686" y="3293570"/>
            <a:ext cx="144310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7030" y="1435576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2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674986" y="142612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cxnSp>
        <p:nvCxnSpPr>
          <p:cNvPr id="27" name="直線矢印コネクタ 26"/>
          <p:cNvCxnSpPr/>
          <p:nvPr/>
        </p:nvCxnSpPr>
        <p:spPr>
          <a:xfrm flipH="1">
            <a:off x="3718273" y="4875347"/>
            <a:ext cx="10054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4688273" y="4602322"/>
            <a:ext cx="2128557" cy="119176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771342" y="4645662"/>
            <a:ext cx="250629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Same as:</a:t>
            </a: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double _Width;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double Width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 { return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</a:t>
            </a:r>
            <a:r>
              <a:rPr lang="en-US" altLang="ja-JP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Width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; 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{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</a:t>
            </a:r>
            <a:r>
              <a:rPr lang="en-US" altLang="ja-JP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Width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=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value;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cxnSp>
        <p:nvCxnSpPr>
          <p:cNvPr id="8" name="直線コネクタ 7"/>
          <p:cNvCxnSpPr/>
          <p:nvPr/>
        </p:nvCxnSpPr>
        <p:spPr>
          <a:xfrm>
            <a:off x="2049814" y="3862281"/>
            <a:ext cx="39869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カギ線コネクタ 32"/>
          <p:cNvCxnSpPr>
            <a:endCxn id="11" idx="3"/>
          </p:cNvCxnSpPr>
          <p:nvPr/>
        </p:nvCxnSpPr>
        <p:spPr>
          <a:xfrm rot="16200000" flipV="1">
            <a:off x="4914926" y="3324583"/>
            <a:ext cx="2296820" cy="258658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カギ線コネクタ 35"/>
          <p:cNvCxnSpPr/>
          <p:nvPr/>
        </p:nvCxnSpPr>
        <p:spPr>
          <a:xfrm rot="10800000" flipV="1">
            <a:off x="2231826" y="3605305"/>
            <a:ext cx="1781132" cy="15816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835280" y="3454636"/>
            <a:ext cx="2098727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856811" y="3489563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ouble: More precice type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than float.</a:t>
            </a:r>
          </a:p>
        </p:txBody>
      </p:sp>
      <p:sp>
        <p:nvSpPr>
          <p:cNvPr id="4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533931" y="2596844"/>
            <a:ext cx="1372985" cy="57105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5553186" y="2651537"/>
            <a:ext cx="1388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 with { }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like Constractor.</a:t>
            </a:r>
            <a:endParaRPr lang="ja-JP" altLang="en-US" sz="1200"/>
          </a:p>
        </p:txBody>
      </p:sp>
      <p:sp>
        <p:nvSpPr>
          <p:cNvPr id="45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20665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Case1: Simple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9759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Case2: Abstract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94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7 13.25.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375" y="1530927"/>
            <a:ext cx="4043853" cy="50432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Implemented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fores\AppData\Local\Monosnap\Temp\beginnercode - Microsoft Visual Studio 2021-04-06 18.13.5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65" y="1530926"/>
            <a:ext cx="4322499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fores\AppData\Local\Monosnap\Temp\beginnercode - Microsoft Visual Studio 2021-04-06 17.40.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375" y="540711"/>
            <a:ext cx="2248643" cy="9122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586033" y="3297618"/>
            <a:ext cx="1880803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19" name="直線コネクタ 18"/>
          <p:cNvCxnSpPr/>
          <p:nvPr/>
        </p:nvCxnSpPr>
        <p:spPr>
          <a:xfrm>
            <a:off x="8216599" y="2990216"/>
            <a:ext cx="144310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5954314" y="3415885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400" smtClean="0">
                <a:latin typeface="Roboto Slab" pitchFamily="2" charset="0"/>
                <a:cs typeface="Roboto Condensed" panose="02000000000000000000" pitchFamily="2" charset="0"/>
              </a:rPr>
              <a:t>≒</a:t>
            </a:r>
            <a:endParaRPr lang="ja-JP" altLang="en-US" sz="4400">
              <a:latin typeface="Roboto Slab" pitchFamily="2" charset="0"/>
              <a:cs typeface="Roboto Condensed" panose="02000000000000000000" pitchFamily="2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79583" y="3345547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Interface can handle implemented class.</a:t>
            </a:r>
          </a:p>
        </p:txBody>
      </p:sp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89890" y="1452940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703237" y="1452939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5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8998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Case2: Abstract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91018" y="1139853"/>
            <a:ext cx="269262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Case3: Interface +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46152" y="5230425"/>
            <a:ext cx="1880803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8331" y="5269431"/>
            <a:ext cx="1865258" cy="45965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Try to write 1 ~ 3 case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for your practice.</a:t>
            </a:r>
          </a:p>
        </p:txBody>
      </p:sp>
    </p:spTree>
    <p:extLst>
      <p:ext uri="{BB962C8B-B14F-4D97-AF65-F5344CB8AC3E}">
        <p14:creationId xmlns:p14="http://schemas.microsoft.com/office/powerpoint/2010/main" val="399412375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円/楕円 34"/>
          <p:cNvSpPr/>
          <p:nvPr/>
        </p:nvSpPr>
        <p:spPr>
          <a:xfrm>
            <a:off x="8320717" y="2022552"/>
            <a:ext cx="3600000" cy="360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17" name="円/楕円 16"/>
          <p:cNvSpPr/>
          <p:nvPr/>
        </p:nvSpPr>
        <p:spPr>
          <a:xfrm>
            <a:off x="863704" y="2022553"/>
            <a:ext cx="3600000" cy="360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 Oriented Programming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Already you know it!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rinciples of Object-Oriented Programmi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836" y="2250388"/>
            <a:ext cx="5662780" cy="316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正方形/長方形 26"/>
          <p:cNvSpPr/>
          <p:nvPr/>
        </p:nvSpPr>
        <p:spPr>
          <a:xfrm>
            <a:off x="4913289" y="5275452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3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1274080" y="2698443"/>
            <a:ext cx="31115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ja-JP" sz="1400" b="1">
                <a:latin typeface="Roboto Slab" pitchFamily="2" charset="0"/>
                <a:ea typeface="Roboto Slab" pitchFamily="2" charset="0"/>
              </a:rPr>
              <a:t>Object</a:t>
            </a:r>
            <a:r>
              <a:rPr kumimoji="1" lang="en-US" altLang="ja-JP" sz="1400">
                <a:latin typeface="Roboto Slab" pitchFamily="2" charset="0"/>
                <a:ea typeface="Roboto Slab" pitchFamily="2" charset="0"/>
              </a:rPr>
              <a:t> is instantiated class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. 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Every object has own properties.</a:t>
            </a:r>
          </a:p>
          <a:p>
            <a:pPr>
              <a:spcBef>
                <a:spcPts val="600"/>
              </a:spcBef>
            </a:pP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/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Class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is designed model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of real stuff. It has 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variables and methods.</a:t>
            </a:r>
          </a:p>
          <a:p>
            <a:pPr>
              <a:spcBef>
                <a:spcPts val="600"/>
              </a:spcBef>
            </a:pPr>
            <a:endParaRPr kumimoji="1" lang="en-US" altLang="ja-JP" sz="1400">
              <a:latin typeface="Roboto Slab" pitchFamily="2" charset="0"/>
              <a:ea typeface="Roboto Slab" pitchFamily="2" charset="0"/>
            </a:endParaRPr>
          </a:p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Inheritance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is effective work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to avoid repeated code.</a:t>
            </a:r>
          </a:p>
          <a:p>
            <a:pPr>
              <a:spcBef>
                <a:spcPts val="600"/>
              </a:spcBef>
            </a:pPr>
            <a:endParaRPr kumimoji="1" lang="ja-JP" altLang="en-US" sz="1400">
              <a:latin typeface="Roboto Slab" pitchFamily="2" charset="0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8905647" y="2681107"/>
            <a:ext cx="2931378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Encapsulation 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prevent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unexpected data update.</a:t>
            </a:r>
          </a:p>
          <a:p>
            <a:pPr>
              <a:spcBef>
                <a:spcPts val="600"/>
              </a:spcBef>
            </a:pP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/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Abstraction / Interface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makes your code clean and easy-updatable.</a:t>
            </a:r>
          </a:p>
          <a:p>
            <a:pPr>
              <a:spcBef>
                <a:spcPts val="600"/>
              </a:spcBef>
            </a:pPr>
            <a:endParaRPr kumimoji="1" lang="en-US" altLang="ja-JP" sz="1400">
              <a:latin typeface="Roboto Slab" pitchFamily="2" charset="0"/>
              <a:ea typeface="Roboto Slab" pitchFamily="2" charset="0"/>
            </a:endParaRPr>
          </a:p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Polymorphism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can handle various classes by same way. Your code will be simple.</a:t>
            </a:r>
          </a:p>
          <a:p>
            <a:pPr>
              <a:spcBef>
                <a:spcPts val="600"/>
              </a:spcBef>
            </a:pPr>
            <a:endParaRPr kumimoji="1" lang="ja-JP" altLang="en-US" sz="140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468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GitMind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or register your account.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My Flowchart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Mindmap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also useful to draw your ideas!)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New Flowchart.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draw diagrams!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design class, we mainly use UML-Class Diagram.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(UML: Unified Modeling Language)</a:t>
            </a:r>
          </a:p>
        </p:txBody>
      </p:sp>
      <p:pic>
        <p:nvPicPr>
          <p:cNvPr id="2" name="Picture 2" descr="C:\Users\fores\AppData\Local\Monosnap\Temp\GitMind - Google Chrome 2021-04-07 07.55.3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378" y="1193808"/>
            <a:ext cx="4325111" cy="40087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GitMind - Google Chrome 2021-04-07 07.57.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966" y="4699170"/>
            <a:ext cx="3159359" cy="13280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6878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GitMind - Google Chrome 2021-04-07 13.51.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092" y="2024314"/>
            <a:ext cx="4544317" cy="403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fores\AppData\Local\Monosnap\Temp\GitMind - Google Chrome 2021-04-07 13.51.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440" y="2292500"/>
            <a:ext cx="5747464" cy="324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83423" y="1824571"/>
            <a:ext cx="3537682" cy="464820"/>
          </a:xfrm>
        </p:spPr>
        <p:txBody>
          <a:bodyPr/>
          <a:lstStyle/>
          <a:p>
            <a:pPr lvl="0"/>
            <a:r>
              <a:rPr lang="en-US" altLang="ja-JP" sz="1600" i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 +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4474" y="1827680"/>
            <a:ext cx="39023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&lt;&lt;Interface&gt;&gt; + Implemented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7394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pic>
        <p:nvPicPr>
          <p:cNvPr id="1028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dirty="0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 dirty="0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432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89357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Interface programming</a:t>
            </a:r>
            <a:endParaRPr lang="en-US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9722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tegory separator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ユーザー定義 1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40AFFF"/>
      </a:hlink>
      <a:folHlink>
        <a:srgbClr val="00539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18565</Words>
  <Application>Microsoft Office PowerPoint</Application>
  <PresentationFormat>ユーザー設定</PresentationFormat>
  <Paragraphs>4844</Paragraphs>
  <Slides>299</Slides>
  <Notes>54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18</vt:i4>
      </vt:variant>
      <vt:variant>
        <vt:lpstr>テーマ</vt:lpstr>
      </vt:variant>
      <vt:variant>
        <vt:i4>5</vt:i4>
      </vt:variant>
      <vt:variant>
        <vt:lpstr>スライド タイトル</vt:lpstr>
      </vt:variant>
      <vt:variant>
        <vt:i4>299</vt:i4>
      </vt:variant>
    </vt:vector>
  </HeadingPairs>
  <TitlesOfParts>
    <vt:vector size="322" baseType="lpstr">
      <vt:lpstr>Arial</vt:lpstr>
      <vt:lpstr>ＭＳ Ｐゴシック</vt:lpstr>
      <vt:lpstr>Open Sans Light</vt:lpstr>
      <vt:lpstr>Wingdings</vt:lpstr>
      <vt:lpstr>游ゴシック</vt:lpstr>
      <vt:lpstr>Roboto Condensed</vt:lpstr>
      <vt:lpstr>Times New Roman</vt:lpstr>
      <vt:lpstr>Segoe UI Black</vt:lpstr>
      <vt:lpstr>Titillium Bd</vt:lpstr>
      <vt:lpstr>Segoe UI Light</vt:lpstr>
      <vt:lpstr>Titillium</vt:lpstr>
      <vt:lpstr>Segoe UI</vt:lpstr>
      <vt:lpstr>Ubuntu</vt:lpstr>
      <vt:lpstr>Roboto Black</vt:lpstr>
      <vt:lpstr>Titillium Lt</vt:lpstr>
      <vt:lpstr>Roboto Slab</vt:lpstr>
      <vt:lpstr>Calibri</vt:lpstr>
      <vt:lpstr>Roboto</vt:lpstr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programming with Unity</dc:title>
  <cp:keywords>Unity C#</cp:keywords>
  <cp:lastModifiedBy/>
  <cp:revision>1</cp:revision>
  <dcterms:created xsi:type="dcterms:W3CDTF">2021-04-08T21:41:49Z</dcterms:created>
  <dcterms:modified xsi:type="dcterms:W3CDTF">2021-06-25T08:32:43Z</dcterms:modified>
</cp:coreProperties>
</file>